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4" r:id="rId2"/>
    <p:sldId id="272" r:id="rId3"/>
    <p:sldId id="275" r:id="rId4"/>
    <p:sldId id="257" r:id="rId5"/>
    <p:sldId id="276" r:id="rId6"/>
    <p:sldId id="268" r:id="rId7"/>
    <p:sldId id="277" r:id="rId8"/>
    <p:sldId id="273" r:id="rId9"/>
    <p:sldId id="278" r:id="rId10"/>
    <p:sldId id="258" r:id="rId11"/>
    <p:sldId id="283" r:id="rId12"/>
    <p:sldId id="259" r:id="rId13"/>
    <p:sldId id="279" r:id="rId14"/>
    <p:sldId id="284" r:id="rId15"/>
    <p:sldId id="287" r:id="rId16"/>
    <p:sldId id="260" r:id="rId17"/>
    <p:sldId id="288" r:id="rId18"/>
    <p:sldId id="291" r:id="rId19"/>
    <p:sldId id="290" r:id="rId20"/>
    <p:sldId id="289" r:id="rId21"/>
    <p:sldId id="292" r:id="rId22"/>
    <p:sldId id="269" r:id="rId23"/>
    <p:sldId id="281" r:id="rId24"/>
    <p:sldId id="261" r:id="rId25"/>
    <p:sldId id="280" r:id="rId26"/>
    <p:sldId id="270" r:id="rId27"/>
    <p:sldId id="293" r:id="rId28"/>
    <p:sldId id="262" r:id="rId29"/>
    <p:sldId id="294" r:id="rId30"/>
    <p:sldId id="285" r:id="rId31"/>
    <p:sldId id="282" r:id="rId32"/>
    <p:sldId id="271" r:id="rId33"/>
    <p:sldId id="286" r:id="rId34"/>
    <p:sldId id="264" r:id="rId35"/>
    <p:sldId id="295" r:id="rId3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CD8B5E-1AB9-4135-875B-297431F08E1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s-MX"/>
          </a:p>
        </p:txBody>
      </p:sp>
      <p:sp>
        <p:nvSpPr>
          <p:cNvPr id="3" name="Date Placeholder 2">
            <a:extLst>
              <a:ext uri="{FF2B5EF4-FFF2-40B4-BE49-F238E27FC236}">
                <a16:creationId xmlns:a16="http://schemas.microsoft.com/office/drawing/2014/main" id="{9F14FA60-0EDB-4252-9953-A3256CC8AD3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E662EC12-D238-43A6-8B09-EC84DF5EDB71}" type="datetimeFigureOut">
              <a:rPr lang="es-US"/>
              <a:pPr>
                <a:defRPr/>
              </a:pPr>
              <a:t>5/30/2019</a:t>
            </a:fld>
            <a:endParaRPr lang="es-MX"/>
          </a:p>
        </p:txBody>
      </p:sp>
      <p:sp>
        <p:nvSpPr>
          <p:cNvPr id="4" name="Slide Image Placeholder 3">
            <a:extLst>
              <a:ext uri="{FF2B5EF4-FFF2-40B4-BE49-F238E27FC236}">
                <a16:creationId xmlns:a16="http://schemas.microsoft.com/office/drawing/2014/main" id="{4E3E4384-65F7-4D17-9039-13E69212F24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a:p>
        </p:txBody>
      </p:sp>
      <p:sp>
        <p:nvSpPr>
          <p:cNvPr id="5" name="Notes Placeholder 4">
            <a:extLst>
              <a:ext uri="{FF2B5EF4-FFF2-40B4-BE49-F238E27FC236}">
                <a16:creationId xmlns:a16="http://schemas.microsoft.com/office/drawing/2014/main" id="{A89DA71A-C1F3-4FC5-83CB-0DE1F377A54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s-MX" noProof="0"/>
          </a:p>
        </p:txBody>
      </p:sp>
      <p:sp>
        <p:nvSpPr>
          <p:cNvPr id="6" name="Footer Placeholder 5">
            <a:extLst>
              <a:ext uri="{FF2B5EF4-FFF2-40B4-BE49-F238E27FC236}">
                <a16:creationId xmlns:a16="http://schemas.microsoft.com/office/drawing/2014/main" id="{6CFB232C-3A06-4EF3-BED5-17052420AD5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s-MX"/>
          </a:p>
        </p:txBody>
      </p:sp>
      <p:sp>
        <p:nvSpPr>
          <p:cNvPr id="7" name="Slide Number Placeholder 6">
            <a:extLst>
              <a:ext uri="{FF2B5EF4-FFF2-40B4-BE49-F238E27FC236}">
                <a16:creationId xmlns:a16="http://schemas.microsoft.com/office/drawing/2014/main" id="{CB07740D-4FA0-48A5-8C48-2BC77B8E4E8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1E8A911-6626-4873-A506-9A44E1E15E3C}" type="slidenum">
              <a:rPr lang="es-MX" altLang="es-PA"/>
              <a:pPr/>
              <a:t>‹Nº›</a:t>
            </a:fld>
            <a:endParaRPr lang="es-MX" altLang="es-P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C79E918-0AD1-4993-8A7A-B47B523A63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B39E4D91-DC05-4F0E-BA88-865490E252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MX" altLang="es-PA"/>
          </a:p>
        </p:txBody>
      </p:sp>
      <p:sp>
        <p:nvSpPr>
          <p:cNvPr id="38916" name="Slide Number Placeholder 3">
            <a:extLst>
              <a:ext uri="{FF2B5EF4-FFF2-40B4-BE49-F238E27FC236}">
                <a16:creationId xmlns:a16="http://schemas.microsoft.com/office/drawing/2014/main" id="{0F6BCA9C-0C02-4D42-AF08-5509658A3D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DB79AD-6AF1-4EC3-AA41-5226C129CF83}" type="slidenum">
              <a:rPr lang="es-MX" altLang="es-PA"/>
              <a:pPr eaLnBrk="1" hangingPunct="1"/>
              <a:t>1</a:t>
            </a:fld>
            <a:endParaRPr lang="es-MX" altLang="es-P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00DB1E1A-C3DB-49EC-82D1-C817C266F8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536367A8-2AA0-4852-ACE8-78A832A2BE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48132" name="Slide Number Placeholder 3">
            <a:extLst>
              <a:ext uri="{FF2B5EF4-FFF2-40B4-BE49-F238E27FC236}">
                <a16:creationId xmlns:a16="http://schemas.microsoft.com/office/drawing/2014/main" id="{9CD754B3-6BAF-4763-A140-6F44958A01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53C647-2FA7-4DDE-9132-0880242D997F}" type="slidenum">
              <a:rPr lang="es-MX" altLang="es-PA"/>
              <a:pPr eaLnBrk="1" hangingPunct="1"/>
              <a:t>10</a:t>
            </a:fld>
            <a:endParaRPr lang="es-MX" altLang="es-P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8CF2B08-41E5-46FD-8366-8250DF7B05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9FF092D1-FFFB-44B1-81F3-B9D320487C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49156" name="Slide Number Placeholder 3">
            <a:extLst>
              <a:ext uri="{FF2B5EF4-FFF2-40B4-BE49-F238E27FC236}">
                <a16:creationId xmlns:a16="http://schemas.microsoft.com/office/drawing/2014/main" id="{601FB020-5E52-43BE-A91B-D9725D9F49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B1C34D-31DA-43C0-AAC6-63F0D42A8563}" type="slidenum">
              <a:rPr lang="es-MX" altLang="es-PA"/>
              <a:pPr eaLnBrk="1" hangingPunct="1"/>
              <a:t>11</a:t>
            </a:fld>
            <a:endParaRPr lang="es-MX" altLang="es-P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C02E6C2D-1045-4383-88F6-CDA5ED067E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D95038F5-5AB6-4C47-A787-6EB0232903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50180" name="Slide Number Placeholder 3">
            <a:extLst>
              <a:ext uri="{FF2B5EF4-FFF2-40B4-BE49-F238E27FC236}">
                <a16:creationId xmlns:a16="http://schemas.microsoft.com/office/drawing/2014/main" id="{F2E9E8B0-B278-4356-8165-E4710133EB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477B9D4-33EE-43EA-9819-8D4B30D2DA21}" type="slidenum">
              <a:rPr lang="es-MX" altLang="es-PA"/>
              <a:pPr eaLnBrk="1" hangingPunct="1"/>
              <a:t>12</a:t>
            </a:fld>
            <a:endParaRPr lang="es-MX" altLang="es-P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AF1EFF4-6A4E-416F-9583-D57D98800F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4DB50751-0E6B-4F8B-B995-5DB5C823FA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51204" name="Slide Number Placeholder 3">
            <a:extLst>
              <a:ext uri="{FF2B5EF4-FFF2-40B4-BE49-F238E27FC236}">
                <a16:creationId xmlns:a16="http://schemas.microsoft.com/office/drawing/2014/main" id="{F1D8EDDB-1757-4492-9831-46510DA01A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0E765A-BC9A-468B-A3B0-F32A368A4C6A}" type="slidenum">
              <a:rPr lang="es-MX" altLang="es-PA"/>
              <a:pPr eaLnBrk="1" hangingPunct="1"/>
              <a:t>13</a:t>
            </a:fld>
            <a:endParaRPr lang="es-MX" altLang="es-P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E8C8C78-AA09-4EEC-82AF-3D4E23B01E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963E0C14-4CBE-4DEA-8F35-F47343A2EA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52228" name="Slide Number Placeholder 3">
            <a:extLst>
              <a:ext uri="{FF2B5EF4-FFF2-40B4-BE49-F238E27FC236}">
                <a16:creationId xmlns:a16="http://schemas.microsoft.com/office/drawing/2014/main" id="{CF9801D1-A5B6-4570-BDDF-FB53706A18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FD51CC-10A2-40CA-A040-5FF5F3F3E83D}" type="slidenum">
              <a:rPr lang="es-MX" altLang="es-PA"/>
              <a:pPr eaLnBrk="1" hangingPunct="1"/>
              <a:t>14</a:t>
            </a:fld>
            <a:endParaRPr lang="es-MX" altLang="es-P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7E641241-6927-445E-9526-47BBDCB2CB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C05CD039-ECB5-4A11-8F4C-1CFC41FD9F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53252" name="Slide Number Placeholder 3">
            <a:extLst>
              <a:ext uri="{FF2B5EF4-FFF2-40B4-BE49-F238E27FC236}">
                <a16:creationId xmlns:a16="http://schemas.microsoft.com/office/drawing/2014/main" id="{09135B73-F46C-4CBE-A661-9637AA3057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9EDD2E-2E6D-46C0-8D3D-B127A6BDDE9D}" type="slidenum">
              <a:rPr lang="es-MX" altLang="es-PA"/>
              <a:pPr eaLnBrk="1" hangingPunct="1"/>
              <a:t>15</a:t>
            </a:fld>
            <a:endParaRPr lang="es-MX" altLang="es-P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E3A7953C-D057-429D-9547-6970B2E435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ADB6DA0F-8334-4DAB-A83E-53FFF5FC1F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54276" name="Slide Number Placeholder 3">
            <a:extLst>
              <a:ext uri="{FF2B5EF4-FFF2-40B4-BE49-F238E27FC236}">
                <a16:creationId xmlns:a16="http://schemas.microsoft.com/office/drawing/2014/main" id="{1CF55506-22CB-4793-B1C7-8C4CEC3ED9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588619-2133-492E-9EAC-3852CDCBCE11}" type="slidenum">
              <a:rPr lang="es-MX" altLang="es-PA"/>
              <a:pPr eaLnBrk="1" hangingPunct="1"/>
              <a:t>16</a:t>
            </a:fld>
            <a:endParaRPr lang="es-MX" altLang="es-P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9B097CD2-124D-4074-814B-96C4EA2B55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2D66BB4C-5256-45BC-AF4C-831D5D1FC7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55300" name="Slide Number Placeholder 3">
            <a:extLst>
              <a:ext uri="{FF2B5EF4-FFF2-40B4-BE49-F238E27FC236}">
                <a16:creationId xmlns:a16="http://schemas.microsoft.com/office/drawing/2014/main" id="{904D98B2-6739-4226-AF59-84C86D6252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A5D645-6796-4ED0-91BE-B0FAD8CE7BF0}" type="slidenum">
              <a:rPr lang="es-MX" altLang="es-PA"/>
              <a:pPr eaLnBrk="1" hangingPunct="1"/>
              <a:t>17</a:t>
            </a:fld>
            <a:endParaRPr lang="es-MX" altLang="es-P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28C2A7E1-EE9A-4A30-819E-8C90E6CFE2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92B80889-E955-4548-B7AB-9BF9DAC366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56324" name="Slide Number Placeholder 3">
            <a:extLst>
              <a:ext uri="{FF2B5EF4-FFF2-40B4-BE49-F238E27FC236}">
                <a16:creationId xmlns:a16="http://schemas.microsoft.com/office/drawing/2014/main" id="{8E357982-6180-4817-9ADB-077116A59D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0A418E-BA72-4019-A705-486BA4561F99}" type="slidenum">
              <a:rPr lang="es-MX" altLang="es-PA"/>
              <a:pPr eaLnBrk="1" hangingPunct="1"/>
              <a:t>18</a:t>
            </a:fld>
            <a:endParaRPr lang="es-MX" altLang="es-P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D44CCB75-ACB6-487B-ACE6-2EDB9993B2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0A23B524-8736-4C35-8831-17DA772F0E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57348" name="Slide Number Placeholder 3">
            <a:extLst>
              <a:ext uri="{FF2B5EF4-FFF2-40B4-BE49-F238E27FC236}">
                <a16:creationId xmlns:a16="http://schemas.microsoft.com/office/drawing/2014/main" id="{70EEC38B-D445-48FA-A8E9-236F21AA02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47DC9C-B5BA-4F46-839A-0504E0E678DE}" type="slidenum">
              <a:rPr lang="es-MX" altLang="es-PA"/>
              <a:pPr eaLnBrk="1" hangingPunct="1"/>
              <a:t>19</a:t>
            </a:fld>
            <a:endParaRPr lang="es-MX" altLang="es-P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586E71E8-2B0A-4194-B7E2-ED93ED8D72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93F70F74-5DF7-45A4-BC9F-C60E3C7B1D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39940" name="Slide Number Placeholder 3">
            <a:extLst>
              <a:ext uri="{FF2B5EF4-FFF2-40B4-BE49-F238E27FC236}">
                <a16:creationId xmlns:a16="http://schemas.microsoft.com/office/drawing/2014/main" id="{2573A5C9-3209-4FA8-80C2-2C2AE9FD45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832216-731A-41D5-B850-0F9BC10F0857}" type="slidenum">
              <a:rPr lang="es-MX" altLang="es-PA"/>
              <a:pPr eaLnBrk="1" hangingPunct="1"/>
              <a:t>2</a:t>
            </a:fld>
            <a:endParaRPr lang="es-MX" altLang="es-P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13B821CC-AE79-4E59-8FED-6E0B0143F9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1E66B5A8-BBCF-4905-952A-E6FD5EB03A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58372" name="Slide Number Placeholder 3">
            <a:extLst>
              <a:ext uri="{FF2B5EF4-FFF2-40B4-BE49-F238E27FC236}">
                <a16:creationId xmlns:a16="http://schemas.microsoft.com/office/drawing/2014/main" id="{58E3DE94-C774-4925-9884-C458A4E44B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BD9A9A-A806-4018-8518-A3E79DAF6CFC}" type="slidenum">
              <a:rPr lang="es-MX" altLang="es-PA"/>
              <a:pPr eaLnBrk="1" hangingPunct="1"/>
              <a:t>20</a:t>
            </a:fld>
            <a:endParaRPr lang="es-MX" altLang="es-P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743E771D-2D14-4ABF-AF64-12E2CEE868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8F052E67-113C-43BA-89AF-03D7620659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59396" name="Slide Number Placeholder 3">
            <a:extLst>
              <a:ext uri="{FF2B5EF4-FFF2-40B4-BE49-F238E27FC236}">
                <a16:creationId xmlns:a16="http://schemas.microsoft.com/office/drawing/2014/main" id="{BA8A2964-984A-4773-A643-D08D8ED54A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27AB0E-5AF4-4E60-AB4B-298749D8B5CD}" type="slidenum">
              <a:rPr lang="es-MX" altLang="es-PA"/>
              <a:pPr eaLnBrk="1" hangingPunct="1"/>
              <a:t>21</a:t>
            </a:fld>
            <a:endParaRPr lang="es-MX" altLang="es-P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03149F63-F6E9-4D15-ACB8-92563AFE9E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C51E9793-5C6D-48D2-92AA-0387205859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60420" name="Slide Number Placeholder 3">
            <a:extLst>
              <a:ext uri="{FF2B5EF4-FFF2-40B4-BE49-F238E27FC236}">
                <a16:creationId xmlns:a16="http://schemas.microsoft.com/office/drawing/2014/main" id="{5E2C8A01-40CC-4199-94D3-A9F8E12E95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7F0368-2EF1-4031-9410-B97C86504F70}" type="slidenum">
              <a:rPr lang="es-MX" altLang="es-PA"/>
              <a:pPr eaLnBrk="1" hangingPunct="1"/>
              <a:t>22</a:t>
            </a:fld>
            <a:endParaRPr lang="es-MX" altLang="es-P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69561449-294F-4541-9E9D-6038E7BC89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E70CFF75-70DB-4C10-A231-E748E86F72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61444" name="Slide Number Placeholder 3">
            <a:extLst>
              <a:ext uri="{FF2B5EF4-FFF2-40B4-BE49-F238E27FC236}">
                <a16:creationId xmlns:a16="http://schemas.microsoft.com/office/drawing/2014/main" id="{B81D00E1-89F2-42FA-8DE2-5FCBF9CEBC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CD1101-496B-41A8-87EA-8E2E48759635}" type="slidenum">
              <a:rPr lang="es-MX" altLang="es-PA"/>
              <a:pPr eaLnBrk="1" hangingPunct="1"/>
              <a:t>23</a:t>
            </a:fld>
            <a:endParaRPr lang="es-MX" altLang="es-P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5815AAAA-0174-465C-BBF6-3B800B8F92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D5F49D1D-98B0-4367-960E-C05C663CBA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62468" name="Slide Number Placeholder 3">
            <a:extLst>
              <a:ext uri="{FF2B5EF4-FFF2-40B4-BE49-F238E27FC236}">
                <a16:creationId xmlns:a16="http://schemas.microsoft.com/office/drawing/2014/main" id="{C4A06AB9-3AA4-4824-ABB6-662717F6DA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110496-8801-4834-B7B2-E1942097A651}" type="slidenum">
              <a:rPr lang="es-MX" altLang="es-PA"/>
              <a:pPr eaLnBrk="1" hangingPunct="1"/>
              <a:t>24</a:t>
            </a:fld>
            <a:endParaRPr lang="es-MX" altLang="es-P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161B03F7-C80F-4255-AE3F-850229D8FF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3DF5F222-3453-4561-896D-E493436FE7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63492" name="Slide Number Placeholder 3">
            <a:extLst>
              <a:ext uri="{FF2B5EF4-FFF2-40B4-BE49-F238E27FC236}">
                <a16:creationId xmlns:a16="http://schemas.microsoft.com/office/drawing/2014/main" id="{64CD65B5-2AA9-4FAF-99BA-C499CBE3B6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491E1F-413E-446B-93C6-94FF50EFD92D}" type="slidenum">
              <a:rPr lang="es-MX" altLang="es-PA"/>
              <a:pPr eaLnBrk="1" hangingPunct="1"/>
              <a:t>25</a:t>
            </a:fld>
            <a:endParaRPr lang="es-MX" altLang="es-P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F56C2858-C4DF-4C15-8A46-BF74F1E9CB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34F4E463-1360-41FF-89C8-310C413239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64516" name="Slide Number Placeholder 3">
            <a:extLst>
              <a:ext uri="{FF2B5EF4-FFF2-40B4-BE49-F238E27FC236}">
                <a16:creationId xmlns:a16="http://schemas.microsoft.com/office/drawing/2014/main" id="{D76ECF2C-126E-468F-9745-BD9B789818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24D681-360F-4EF3-ACF6-8280DDD1CEC2}" type="slidenum">
              <a:rPr lang="es-MX" altLang="es-PA"/>
              <a:pPr eaLnBrk="1" hangingPunct="1"/>
              <a:t>26</a:t>
            </a:fld>
            <a:endParaRPr lang="es-MX" altLang="es-P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8DEDDAFE-5F75-4F14-9406-7C154AE63A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F23193EC-9D2D-4614-A0B6-FC40CC34A5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65540" name="Slide Number Placeholder 3">
            <a:extLst>
              <a:ext uri="{FF2B5EF4-FFF2-40B4-BE49-F238E27FC236}">
                <a16:creationId xmlns:a16="http://schemas.microsoft.com/office/drawing/2014/main" id="{34CD52F8-3FD9-434A-94F5-4CD9191AA6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35AFCE-5FBF-4C35-8465-FFBA6E62930D}" type="slidenum">
              <a:rPr lang="es-MX" altLang="es-PA"/>
              <a:pPr eaLnBrk="1" hangingPunct="1"/>
              <a:t>27</a:t>
            </a:fld>
            <a:endParaRPr lang="es-MX" altLang="es-P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3550DA11-5741-4DEF-96AD-769A38156E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8C1A74D9-9CC0-490C-A38B-51A6514257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66564" name="Slide Number Placeholder 3">
            <a:extLst>
              <a:ext uri="{FF2B5EF4-FFF2-40B4-BE49-F238E27FC236}">
                <a16:creationId xmlns:a16="http://schemas.microsoft.com/office/drawing/2014/main" id="{5F298CE7-B1A5-48A7-A3C5-A8313A5D27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045D97-6FC3-4425-9C76-FC66E7883689}" type="slidenum">
              <a:rPr lang="es-MX" altLang="es-PA"/>
              <a:pPr eaLnBrk="1" hangingPunct="1"/>
              <a:t>28</a:t>
            </a:fld>
            <a:endParaRPr lang="es-MX" altLang="es-P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D8F35A5A-15F6-48EB-9B41-4DA6EFA668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23EDD577-974D-4A81-928D-B9F5CF8772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67588" name="Slide Number Placeholder 3">
            <a:extLst>
              <a:ext uri="{FF2B5EF4-FFF2-40B4-BE49-F238E27FC236}">
                <a16:creationId xmlns:a16="http://schemas.microsoft.com/office/drawing/2014/main" id="{F31A93C7-F7AD-4B2C-81E2-C7C689D76F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34480CC-FCE0-4CDA-A6D6-D5F9012F0ED8}" type="slidenum">
              <a:rPr lang="es-MX" altLang="es-PA"/>
              <a:pPr eaLnBrk="1" hangingPunct="1"/>
              <a:t>29</a:t>
            </a:fld>
            <a:endParaRPr lang="es-MX" altLang="es-P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B751D051-2601-41AD-B819-B9736371CC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5C439F5B-3EDE-4729-9C92-0A7E057001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40964" name="Slide Number Placeholder 3">
            <a:extLst>
              <a:ext uri="{FF2B5EF4-FFF2-40B4-BE49-F238E27FC236}">
                <a16:creationId xmlns:a16="http://schemas.microsoft.com/office/drawing/2014/main" id="{3A1802E1-4FCF-46F8-A6D8-F9E2325B31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95147B-615D-421D-84AF-9CC2198FFF49}" type="slidenum">
              <a:rPr lang="es-MX" altLang="es-PA"/>
              <a:pPr eaLnBrk="1" hangingPunct="1"/>
              <a:t>3</a:t>
            </a:fld>
            <a:endParaRPr lang="es-MX" altLang="es-P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CB8316EE-8080-4925-94CE-8C1567CBAE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D8B9437F-4236-4CDA-AD26-EEDD5D69B2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68612" name="Slide Number Placeholder 3">
            <a:extLst>
              <a:ext uri="{FF2B5EF4-FFF2-40B4-BE49-F238E27FC236}">
                <a16:creationId xmlns:a16="http://schemas.microsoft.com/office/drawing/2014/main" id="{AC68A25F-5FB9-446D-81FF-5DCEB19BCE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418AC1-995C-44CE-B7A1-4ABFAECD30DF}" type="slidenum">
              <a:rPr lang="es-MX" altLang="es-PA"/>
              <a:pPr eaLnBrk="1" hangingPunct="1"/>
              <a:t>30</a:t>
            </a:fld>
            <a:endParaRPr lang="es-MX" altLang="es-P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80BC3A4C-CB3C-4E90-8D49-CA24AA2340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797EBFA5-9DB5-45CE-A146-1CB5334CAE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69636" name="Slide Number Placeholder 3">
            <a:extLst>
              <a:ext uri="{FF2B5EF4-FFF2-40B4-BE49-F238E27FC236}">
                <a16:creationId xmlns:a16="http://schemas.microsoft.com/office/drawing/2014/main" id="{DF178F19-6096-41E1-8DCD-1E3D35CD46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C0943F-EC68-4B09-ABCA-01F6F759F461}" type="slidenum">
              <a:rPr lang="es-MX" altLang="es-PA"/>
              <a:pPr eaLnBrk="1" hangingPunct="1"/>
              <a:t>31</a:t>
            </a:fld>
            <a:endParaRPr lang="es-MX" altLang="es-P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8CA3E830-3A32-4698-9E6C-E1E09CA82F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FE1E2AFF-0AB9-4D9B-8DC8-BE2A873489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70660" name="Slide Number Placeholder 3">
            <a:extLst>
              <a:ext uri="{FF2B5EF4-FFF2-40B4-BE49-F238E27FC236}">
                <a16:creationId xmlns:a16="http://schemas.microsoft.com/office/drawing/2014/main" id="{CBDBE0A2-C837-4197-912B-1095EF6D1D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11000E-EC46-4E3C-BAA5-D018977B0636}" type="slidenum">
              <a:rPr lang="es-MX" altLang="es-PA"/>
              <a:pPr eaLnBrk="1" hangingPunct="1"/>
              <a:t>32</a:t>
            </a:fld>
            <a:endParaRPr lang="es-MX" altLang="es-P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58033554-4DAE-4B3F-A6AB-C77F2107D1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E8E2D452-40A4-470E-9582-969F432173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71684" name="Slide Number Placeholder 3">
            <a:extLst>
              <a:ext uri="{FF2B5EF4-FFF2-40B4-BE49-F238E27FC236}">
                <a16:creationId xmlns:a16="http://schemas.microsoft.com/office/drawing/2014/main" id="{1D84FB53-C9C7-4575-9597-A859955AC9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B7375D-8322-4618-B9ED-B44145BA3B7A}" type="slidenum">
              <a:rPr lang="es-MX" altLang="es-PA"/>
              <a:pPr eaLnBrk="1" hangingPunct="1"/>
              <a:t>33</a:t>
            </a:fld>
            <a:endParaRPr lang="es-MX" altLang="es-P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2FE0638E-62BF-4030-BB83-73AB8548CD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92FB5BCB-4F03-47A1-8B17-6AE1B218B0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72708" name="Slide Number Placeholder 3">
            <a:extLst>
              <a:ext uri="{FF2B5EF4-FFF2-40B4-BE49-F238E27FC236}">
                <a16:creationId xmlns:a16="http://schemas.microsoft.com/office/drawing/2014/main" id="{26C1F948-C992-4B49-8D01-303D400D2F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C67228-11AE-43B4-AA19-4F5DB84B476A}" type="slidenum">
              <a:rPr lang="es-MX" altLang="es-PA"/>
              <a:pPr eaLnBrk="1" hangingPunct="1"/>
              <a:t>34</a:t>
            </a:fld>
            <a:endParaRPr lang="es-MX" altLang="es-P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A2BC3417-CD16-49BB-8E1C-2FFDB4D29D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F6D8E6E8-A99A-4DE0-A848-92552331EE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73732" name="Slide Number Placeholder 3">
            <a:extLst>
              <a:ext uri="{FF2B5EF4-FFF2-40B4-BE49-F238E27FC236}">
                <a16:creationId xmlns:a16="http://schemas.microsoft.com/office/drawing/2014/main" id="{1FA6048F-BC0D-481F-B4CB-63E9483D4B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F05880-B190-47EE-AECD-02D642D004AA}" type="slidenum">
              <a:rPr lang="es-MX" altLang="es-PA"/>
              <a:pPr eaLnBrk="1" hangingPunct="1"/>
              <a:t>35</a:t>
            </a:fld>
            <a:endParaRPr lang="es-MX" altLang="es-P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14A79D3-6608-4628-AD6B-A06BF97840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59643405-FC58-4E83-BA94-E5D51E7663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41988" name="Slide Number Placeholder 3">
            <a:extLst>
              <a:ext uri="{FF2B5EF4-FFF2-40B4-BE49-F238E27FC236}">
                <a16:creationId xmlns:a16="http://schemas.microsoft.com/office/drawing/2014/main" id="{C44449BC-81FE-425B-8A43-01E2611B9C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10F5E4-8952-46FC-835A-1A683473F025}" type="slidenum">
              <a:rPr lang="es-MX" altLang="es-PA"/>
              <a:pPr eaLnBrk="1" hangingPunct="1"/>
              <a:t>4</a:t>
            </a:fld>
            <a:endParaRPr lang="es-MX" altLang="es-P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09355E01-4D8F-423E-94AE-B7B004E81A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C5970F0A-D1CA-47F5-B441-5435FB3E78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43012" name="Slide Number Placeholder 3">
            <a:extLst>
              <a:ext uri="{FF2B5EF4-FFF2-40B4-BE49-F238E27FC236}">
                <a16:creationId xmlns:a16="http://schemas.microsoft.com/office/drawing/2014/main" id="{FF707AFF-5689-4CD0-93F3-CAF7171C2B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0CE8C3-EB76-4B86-88DC-B1897B807860}" type="slidenum">
              <a:rPr lang="es-MX" altLang="es-PA"/>
              <a:pPr eaLnBrk="1" hangingPunct="1"/>
              <a:t>5</a:t>
            </a:fld>
            <a:endParaRPr lang="es-MX" altLang="es-P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C4B33D8-F9CF-45F1-BED0-665B4DF540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FA5D3F2D-B92C-4DF9-8AD0-F8318062B3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44036" name="Slide Number Placeholder 3">
            <a:extLst>
              <a:ext uri="{FF2B5EF4-FFF2-40B4-BE49-F238E27FC236}">
                <a16:creationId xmlns:a16="http://schemas.microsoft.com/office/drawing/2014/main" id="{383ABD45-329F-4273-980F-FE4BCA6024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EC134C-03DE-456F-BA54-687E67718053}" type="slidenum">
              <a:rPr lang="es-MX" altLang="es-PA"/>
              <a:pPr eaLnBrk="1" hangingPunct="1"/>
              <a:t>6</a:t>
            </a:fld>
            <a:endParaRPr lang="es-MX" altLang="es-P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05E97C55-6F3C-4D5E-936E-DA26451930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0530745B-E7D9-4D1C-A66E-38E6812814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45060" name="Slide Number Placeholder 3">
            <a:extLst>
              <a:ext uri="{FF2B5EF4-FFF2-40B4-BE49-F238E27FC236}">
                <a16:creationId xmlns:a16="http://schemas.microsoft.com/office/drawing/2014/main" id="{2C4E768D-2D91-4C53-A3B6-18355D8569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6679166-73AC-42B3-AB33-A0CCF6500800}" type="slidenum">
              <a:rPr lang="es-MX" altLang="es-PA"/>
              <a:pPr eaLnBrk="1" hangingPunct="1"/>
              <a:t>7</a:t>
            </a:fld>
            <a:endParaRPr lang="es-MX" altLang="es-P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6C9D3BA-D4A3-4298-8FB6-2EA8BCB705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923D01D7-D648-422B-87EF-0A05FCDFAE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46084" name="Slide Number Placeholder 3">
            <a:extLst>
              <a:ext uri="{FF2B5EF4-FFF2-40B4-BE49-F238E27FC236}">
                <a16:creationId xmlns:a16="http://schemas.microsoft.com/office/drawing/2014/main" id="{A7A299C2-1965-4E40-9C5F-4F47770AFF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FD235A-3A0E-41EF-A349-5EE55FD37A85}" type="slidenum">
              <a:rPr lang="es-MX" altLang="es-PA"/>
              <a:pPr eaLnBrk="1" hangingPunct="1"/>
              <a:t>8</a:t>
            </a:fld>
            <a:endParaRPr lang="es-MX" altLang="es-P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33DF4A5-BC9E-47AE-A71A-9F541CFCBC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2B2B6E56-C463-4A47-A372-EC29B9B227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PA"/>
          </a:p>
        </p:txBody>
      </p:sp>
      <p:sp>
        <p:nvSpPr>
          <p:cNvPr id="47108" name="Slide Number Placeholder 3">
            <a:extLst>
              <a:ext uri="{FF2B5EF4-FFF2-40B4-BE49-F238E27FC236}">
                <a16:creationId xmlns:a16="http://schemas.microsoft.com/office/drawing/2014/main" id="{F30E69D6-A4DF-42D4-9D7B-14DCF1B0E3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AC50D8-726F-4CC8-87AB-35E80DCC3C40}" type="slidenum">
              <a:rPr lang="es-MX" altLang="es-PA"/>
              <a:pPr eaLnBrk="1" hangingPunct="1"/>
              <a:t>9</a:t>
            </a:fld>
            <a:endParaRPr lang="es-MX" altLang="es-P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s-MX"/>
          </a:p>
        </p:txBody>
      </p:sp>
      <p:sp>
        <p:nvSpPr>
          <p:cNvPr id="4" name="Rectangle 4">
            <a:extLst>
              <a:ext uri="{FF2B5EF4-FFF2-40B4-BE49-F238E27FC236}">
                <a16:creationId xmlns:a16="http://schemas.microsoft.com/office/drawing/2014/main" id="{5A623D23-4B9D-44FC-AC7A-48A79C4A52B1}"/>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B4D9184F-F6C9-4827-AC5A-A6C9774C7D67}"/>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3DAA0627-C727-4170-B16F-CB0DD199D7BF}"/>
              </a:ext>
            </a:extLst>
          </p:cNvPr>
          <p:cNvSpPr>
            <a:spLocks noGrp="1" noChangeArrowheads="1"/>
          </p:cNvSpPr>
          <p:nvPr>
            <p:ph type="sldNum" sz="quarter" idx="12"/>
          </p:nvPr>
        </p:nvSpPr>
        <p:spPr>
          <a:ln/>
        </p:spPr>
        <p:txBody>
          <a:bodyPr/>
          <a:lstStyle>
            <a:lvl1pPr>
              <a:defRPr/>
            </a:lvl1pPr>
          </a:lstStyle>
          <a:p>
            <a:fld id="{2FB2961A-3D51-4A00-B3A4-72588E0DF48C}" type="slidenum">
              <a:rPr lang="es-ES" altLang="es-PA"/>
              <a:pPr/>
              <a:t>‹Nº›</a:t>
            </a:fld>
            <a:endParaRPr lang="es-ES" altLang="es-PA"/>
          </a:p>
        </p:txBody>
      </p:sp>
    </p:spTree>
    <p:extLst>
      <p:ext uri="{BB962C8B-B14F-4D97-AF65-F5344CB8AC3E}">
        <p14:creationId xmlns:p14="http://schemas.microsoft.com/office/powerpoint/2010/main" val="3376874159"/>
      </p:ext>
    </p:extLst>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Rectangle 4">
            <a:extLst>
              <a:ext uri="{FF2B5EF4-FFF2-40B4-BE49-F238E27FC236}">
                <a16:creationId xmlns:a16="http://schemas.microsoft.com/office/drawing/2014/main" id="{8228B560-BCE8-4F99-8061-F409E3D6CF29}"/>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596C2127-C7F8-4029-9D24-3BF1532A044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1ECD9BE2-C476-4066-9239-2F544A1D99C1}"/>
              </a:ext>
            </a:extLst>
          </p:cNvPr>
          <p:cNvSpPr>
            <a:spLocks noGrp="1" noChangeArrowheads="1"/>
          </p:cNvSpPr>
          <p:nvPr>
            <p:ph type="sldNum" sz="quarter" idx="12"/>
          </p:nvPr>
        </p:nvSpPr>
        <p:spPr>
          <a:ln/>
        </p:spPr>
        <p:txBody>
          <a:bodyPr/>
          <a:lstStyle>
            <a:lvl1pPr>
              <a:defRPr/>
            </a:lvl1pPr>
          </a:lstStyle>
          <a:p>
            <a:fld id="{437484D1-3321-40F6-A9EB-142DC2A40D14}" type="slidenum">
              <a:rPr lang="es-ES" altLang="es-PA"/>
              <a:pPr/>
              <a:t>‹Nº›</a:t>
            </a:fld>
            <a:endParaRPr lang="es-ES" altLang="es-PA"/>
          </a:p>
        </p:txBody>
      </p:sp>
    </p:spTree>
    <p:extLst>
      <p:ext uri="{BB962C8B-B14F-4D97-AF65-F5344CB8AC3E}">
        <p14:creationId xmlns:p14="http://schemas.microsoft.com/office/powerpoint/2010/main" val="4236105931"/>
      </p:ext>
    </p:extLst>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Rectangle 4">
            <a:extLst>
              <a:ext uri="{FF2B5EF4-FFF2-40B4-BE49-F238E27FC236}">
                <a16:creationId xmlns:a16="http://schemas.microsoft.com/office/drawing/2014/main" id="{A9E32E5A-DE97-4EA1-AB78-D5CF6E426B4B}"/>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FA5E37A9-E47E-4E07-8D9E-609B345B7F6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54C15C00-BF20-4695-A3F4-1BF0CEF9D38D}"/>
              </a:ext>
            </a:extLst>
          </p:cNvPr>
          <p:cNvSpPr>
            <a:spLocks noGrp="1" noChangeArrowheads="1"/>
          </p:cNvSpPr>
          <p:nvPr>
            <p:ph type="sldNum" sz="quarter" idx="12"/>
          </p:nvPr>
        </p:nvSpPr>
        <p:spPr>
          <a:ln/>
        </p:spPr>
        <p:txBody>
          <a:bodyPr/>
          <a:lstStyle>
            <a:lvl1pPr>
              <a:defRPr/>
            </a:lvl1pPr>
          </a:lstStyle>
          <a:p>
            <a:fld id="{A84698E0-D23D-4515-8EA7-E8F4EF11656A}" type="slidenum">
              <a:rPr lang="es-ES" altLang="es-PA"/>
              <a:pPr/>
              <a:t>‹Nº›</a:t>
            </a:fld>
            <a:endParaRPr lang="es-ES" altLang="es-PA"/>
          </a:p>
        </p:txBody>
      </p:sp>
    </p:spTree>
    <p:extLst>
      <p:ext uri="{BB962C8B-B14F-4D97-AF65-F5344CB8AC3E}">
        <p14:creationId xmlns:p14="http://schemas.microsoft.com/office/powerpoint/2010/main" val="1293094300"/>
      </p:ext>
    </p:extLst>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Rectangle 4">
            <a:extLst>
              <a:ext uri="{FF2B5EF4-FFF2-40B4-BE49-F238E27FC236}">
                <a16:creationId xmlns:a16="http://schemas.microsoft.com/office/drawing/2014/main" id="{11844948-F5CD-45BD-857F-EEF3086F0039}"/>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BD3375E1-0CAB-409C-A2F2-7844227D21A8}"/>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D631BA2A-4044-4674-BD77-76110ECA23FC}"/>
              </a:ext>
            </a:extLst>
          </p:cNvPr>
          <p:cNvSpPr>
            <a:spLocks noGrp="1" noChangeArrowheads="1"/>
          </p:cNvSpPr>
          <p:nvPr>
            <p:ph type="sldNum" sz="quarter" idx="12"/>
          </p:nvPr>
        </p:nvSpPr>
        <p:spPr>
          <a:ln/>
        </p:spPr>
        <p:txBody>
          <a:bodyPr/>
          <a:lstStyle>
            <a:lvl1pPr>
              <a:defRPr/>
            </a:lvl1pPr>
          </a:lstStyle>
          <a:p>
            <a:fld id="{003831FC-DB4E-4C35-9154-987C898D0C71}" type="slidenum">
              <a:rPr lang="es-ES" altLang="es-PA"/>
              <a:pPr/>
              <a:t>‹Nº›</a:t>
            </a:fld>
            <a:endParaRPr lang="es-ES" altLang="es-PA"/>
          </a:p>
        </p:txBody>
      </p:sp>
    </p:spTree>
    <p:extLst>
      <p:ext uri="{BB962C8B-B14F-4D97-AF65-F5344CB8AC3E}">
        <p14:creationId xmlns:p14="http://schemas.microsoft.com/office/powerpoint/2010/main" val="2520195721"/>
      </p:ext>
    </p:extLst>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B0C449E-FFD6-4BDE-B55A-B16DE6AFA2E0}"/>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F4B74AD8-84EF-4AF6-9462-EC487D4B11FD}"/>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94986E80-C3C2-483A-9A14-87244BA7F72B}"/>
              </a:ext>
            </a:extLst>
          </p:cNvPr>
          <p:cNvSpPr>
            <a:spLocks noGrp="1" noChangeArrowheads="1"/>
          </p:cNvSpPr>
          <p:nvPr>
            <p:ph type="sldNum" sz="quarter" idx="12"/>
          </p:nvPr>
        </p:nvSpPr>
        <p:spPr>
          <a:ln/>
        </p:spPr>
        <p:txBody>
          <a:bodyPr/>
          <a:lstStyle>
            <a:lvl1pPr>
              <a:defRPr/>
            </a:lvl1pPr>
          </a:lstStyle>
          <a:p>
            <a:fld id="{9AB06E76-A41D-4CBB-96B1-5BA0CEB40E37}" type="slidenum">
              <a:rPr lang="es-ES" altLang="es-PA"/>
              <a:pPr/>
              <a:t>‹Nº›</a:t>
            </a:fld>
            <a:endParaRPr lang="es-ES" altLang="es-PA"/>
          </a:p>
        </p:txBody>
      </p:sp>
    </p:spTree>
    <p:extLst>
      <p:ext uri="{BB962C8B-B14F-4D97-AF65-F5344CB8AC3E}">
        <p14:creationId xmlns:p14="http://schemas.microsoft.com/office/powerpoint/2010/main" val="1163314338"/>
      </p:ext>
    </p:extLst>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Rectangle 4">
            <a:extLst>
              <a:ext uri="{FF2B5EF4-FFF2-40B4-BE49-F238E27FC236}">
                <a16:creationId xmlns:a16="http://schemas.microsoft.com/office/drawing/2014/main" id="{0AC9F28C-2501-4C30-B960-AD8F5182A0A3}"/>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980C4E58-5A17-46B1-96EC-F5281D19F69E}"/>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A6E50483-FCC4-4CC6-8A46-EFC52CB48B52}"/>
              </a:ext>
            </a:extLst>
          </p:cNvPr>
          <p:cNvSpPr>
            <a:spLocks noGrp="1" noChangeArrowheads="1"/>
          </p:cNvSpPr>
          <p:nvPr>
            <p:ph type="sldNum" sz="quarter" idx="12"/>
          </p:nvPr>
        </p:nvSpPr>
        <p:spPr>
          <a:ln/>
        </p:spPr>
        <p:txBody>
          <a:bodyPr/>
          <a:lstStyle>
            <a:lvl1pPr>
              <a:defRPr/>
            </a:lvl1pPr>
          </a:lstStyle>
          <a:p>
            <a:fld id="{7E2746EA-B886-4E98-8A72-E84805B56D2B}" type="slidenum">
              <a:rPr lang="es-ES" altLang="es-PA"/>
              <a:pPr/>
              <a:t>‹Nº›</a:t>
            </a:fld>
            <a:endParaRPr lang="es-ES" altLang="es-PA"/>
          </a:p>
        </p:txBody>
      </p:sp>
    </p:spTree>
    <p:extLst>
      <p:ext uri="{BB962C8B-B14F-4D97-AF65-F5344CB8AC3E}">
        <p14:creationId xmlns:p14="http://schemas.microsoft.com/office/powerpoint/2010/main" val="2547850836"/>
      </p:ext>
    </p:extLst>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Rectangle 4">
            <a:extLst>
              <a:ext uri="{FF2B5EF4-FFF2-40B4-BE49-F238E27FC236}">
                <a16:creationId xmlns:a16="http://schemas.microsoft.com/office/drawing/2014/main" id="{5F6534ED-0BA3-4F00-98B4-D63813FE53B1}"/>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5">
            <a:extLst>
              <a:ext uri="{FF2B5EF4-FFF2-40B4-BE49-F238E27FC236}">
                <a16:creationId xmlns:a16="http://schemas.microsoft.com/office/drawing/2014/main" id="{BF4AA029-5D17-43A4-93E7-CADEF961E468}"/>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6">
            <a:extLst>
              <a:ext uri="{FF2B5EF4-FFF2-40B4-BE49-F238E27FC236}">
                <a16:creationId xmlns:a16="http://schemas.microsoft.com/office/drawing/2014/main" id="{FD0A90B7-D272-4C86-AC32-D2B0F46952D7}"/>
              </a:ext>
            </a:extLst>
          </p:cNvPr>
          <p:cNvSpPr>
            <a:spLocks noGrp="1" noChangeArrowheads="1"/>
          </p:cNvSpPr>
          <p:nvPr>
            <p:ph type="sldNum" sz="quarter" idx="12"/>
          </p:nvPr>
        </p:nvSpPr>
        <p:spPr>
          <a:ln/>
        </p:spPr>
        <p:txBody>
          <a:bodyPr/>
          <a:lstStyle>
            <a:lvl1pPr>
              <a:defRPr/>
            </a:lvl1pPr>
          </a:lstStyle>
          <a:p>
            <a:fld id="{FA4F09FC-EDBA-4939-9A87-1996299046D5}" type="slidenum">
              <a:rPr lang="es-ES" altLang="es-PA"/>
              <a:pPr/>
              <a:t>‹Nº›</a:t>
            </a:fld>
            <a:endParaRPr lang="es-ES" altLang="es-PA"/>
          </a:p>
        </p:txBody>
      </p:sp>
    </p:spTree>
    <p:extLst>
      <p:ext uri="{BB962C8B-B14F-4D97-AF65-F5344CB8AC3E}">
        <p14:creationId xmlns:p14="http://schemas.microsoft.com/office/powerpoint/2010/main" val="3964089400"/>
      </p:ext>
    </p:extLst>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Rectangle 4">
            <a:extLst>
              <a:ext uri="{FF2B5EF4-FFF2-40B4-BE49-F238E27FC236}">
                <a16:creationId xmlns:a16="http://schemas.microsoft.com/office/drawing/2014/main" id="{770C451A-4DD3-464F-8665-ADA8440DD4A6}"/>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5">
            <a:extLst>
              <a:ext uri="{FF2B5EF4-FFF2-40B4-BE49-F238E27FC236}">
                <a16:creationId xmlns:a16="http://schemas.microsoft.com/office/drawing/2014/main" id="{011A5CD2-73F8-4D87-B0A2-BB375455FA34}"/>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6">
            <a:extLst>
              <a:ext uri="{FF2B5EF4-FFF2-40B4-BE49-F238E27FC236}">
                <a16:creationId xmlns:a16="http://schemas.microsoft.com/office/drawing/2014/main" id="{BF6FDAC4-DF2A-4528-8102-A98B7FD4145D}"/>
              </a:ext>
            </a:extLst>
          </p:cNvPr>
          <p:cNvSpPr>
            <a:spLocks noGrp="1" noChangeArrowheads="1"/>
          </p:cNvSpPr>
          <p:nvPr>
            <p:ph type="sldNum" sz="quarter" idx="12"/>
          </p:nvPr>
        </p:nvSpPr>
        <p:spPr>
          <a:ln/>
        </p:spPr>
        <p:txBody>
          <a:bodyPr/>
          <a:lstStyle>
            <a:lvl1pPr>
              <a:defRPr/>
            </a:lvl1pPr>
          </a:lstStyle>
          <a:p>
            <a:fld id="{BFCC7436-746A-4E79-A1FA-323B49348ABF}" type="slidenum">
              <a:rPr lang="es-ES" altLang="es-PA"/>
              <a:pPr/>
              <a:t>‹Nº›</a:t>
            </a:fld>
            <a:endParaRPr lang="es-ES" altLang="es-PA"/>
          </a:p>
        </p:txBody>
      </p:sp>
    </p:spTree>
    <p:extLst>
      <p:ext uri="{BB962C8B-B14F-4D97-AF65-F5344CB8AC3E}">
        <p14:creationId xmlns:p14="http://schemas.microsoft.com/office/powerpoint/2010/main" val="628769238"/>
      </p:ext>
    </p:extLst>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5C90FAB-AFA6-45C6-BB16-0F8CA5FBAE52}"/>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5">
            <a:extLst>
              <a:ext uri="{FF2B5EF4-FFF2-40B4-BE49-F238E27FC236}">
                <a16:creationId xmlns:a16="http://schemas.microsoft.com/office/drawing/2014/main" id="{3A554034-7D7E-49D8-AF95-53AB6CF6BD3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6">
            <a:extLst>
              <a:ext uri="{FF2B5EF4-FFF2-40B4-BE49-F238E27FC236}">
                <a16:creationId xmlns:a16="http://schemas.microsoft.com/office/drawing/2014/main" id="{84CDA731-1FAC-4F5E-A9CD-3C1D626E5184}"/>
              </a:ext>
            </a:extLst>
          </p:cNvPr>
          <p:cNvSpPr>
            <a:spLocks noGrp="1" noChangeArrowheads="1"/>
          </p:cNvSpPr>
          <p:nvPr>
            <p:ph type="sldNum" sz="quarter" idx="12"/>
          </p:nvPr>
        </p:nvSpPr>
        <p:spPr>
          <a:ln/>
        </p:spPr>
        <p:txBody>
          <a:bodyPr/>
          <a:lstStyle>
            <a:lvl1pPr>
              <a:defRPr/>
            </a:lvl1pPr>
          </a:lstStyle>
          <a:p>
            <a:fld id="{69384A40-DC28-4BAB-8F74-406CCAF9189A}" type="slidenum">
              <a:rPr lang="es-ES" altLang="es-PA"/>
              <a:pPr/>
              <a:t>‹Nº›</a:t>
            </a:fld>
            <a:endParaRPr lang="es-ES" altLang="es-PA"/>
          </a:p>
        </p:txBody>
      </p:sp>
    </p:spTree>
    <p:extLst>
      <p:ext uri="{BB962C8B-B14F-4D97-AF65-F5344CB8AC3E}">
        <p14:creationId xmlns:p14="http://schemas.microsoft.com/office/powerpoint/2010/main" val="3976500072"/>
      </p:ext>
    </p:extLst>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706362F-16B6-4BD3-8763-28B546AD617E}"/>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5ED35CA7-B5F1-4271-8807-F22E7C3810BF}"/>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3ADEEE52-C85A-499B-BBB7-AF4721689607}"/>
              </a:ext>
            </a:extLst>
          </p:cNvPr>
          <p:cNvSpPr>
            <a:spLocks noGrp="1" noChangeArrowheads="1"/>
          </p:cNvSpPr>
          <p:nvPr>
            <p:ph type="sldNum" sz="quarter" idx="12"/>
          </p:nvPr>
        </p:nvSpPr>
        <p:spPr>
          <a:ln/>
        </p:spPr>
        <p:txBody>
          <a:bodyPr/>
          <a:lstStyle>
            <a:lvl1pPr>
              <a:defRPr/>
            </a:lvl1pPr>
          </a:lstStyle>
          <a:p>
            <a:fld id="{E98D937C-75AA-4725-AFD2-1B69F690DF20}" type="slidenum">
              <a:rPr lang="es-ES" altLang="es-PA"/>
              <a:pPr/>
              <a:t>‹Nº›</a:t>
            </a:fld>
            <a:endParaRPr lang="es-ES" altLang="es-PA"/>
          </a:p>
        </p:txBody>
      </p:sp>
    </p:spTree>
    <p:extLst>
      <p:ext uri="{BB962C8B-B14F-4D97-AF65-F5344CB8AC3E}">
        <p14:creationId xmlns:p14="http://schemas.microsoft.com/office/powerpoint/2010/main" val="383044027"/>
      </p:ext>
    </p:extLst>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77F9619-245A-45E3-9A52-BABDD0C590A9}"/>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7A4D20D1-ADA6-441C-A468-B15B400ACADB}"/>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564A64E2-65BC-4021-8C62-143F33C802C6}"/>
              </a:ext>
            </a:extLst>
          </p:cNvPr>
          <p:cNvSpPr>
            <a:spLocks noGrp="1" noChangeArrowheads="1"/>
          </p:cNvSpPr>
          <p:nvPr>
            <p:ph type="sldNum" sz="quarter" idx="12"/>
          </p:nvPr>
        </p:nvSpPr>
        <p:spPr>
          <a:ln/>
        </p:spPr>
        <p:txBody>
          <a:bodyPr/>
          <a:lstStyle>
            <a:lvl1pPr>
              <a:defRPr/>
            </a:lvl1pPr>
          </a:lstStyle>
          <a:p>
            <a:fld id="{279AD1C7-8E9B-4515-8764-0DCC1C50589D}" type="slidenum">
              <a:rPr lang="es-ES" altLang="es-PA"/>
              <a:pPr/>
              <a:t>‹Nº›</a:t>
            </a:fld>
            <a:endParaRPr lang="es-ES" altLang="es-PA"/>
          </a:p>
        </p:txBody>
      </p:sp>
    </p:spTree>
    <p:extLst>
      <p:ext uri="{BB962C8B-B14F-4D97-AF65-F5344CB8AC3E}">
        <p14:creationId xmlns:p14="http://schemas.microsoft.com/office/powerpoint/2010/main" val="1268285722"/>
      </p:ext>
    </p:extLst>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DBD7F35-AC61-42EB-B8A6-280CB41A2AD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A"/>
              <a:t>Haga clic para cambiar el estilo de título	</a:t>
            </a:r>
          </a:p>
        </p:txBody>
      </p:sp>
      <p:sp>
        <p:nvSpPr>
          <p:cNvPr id="1027" name="Rectangle 3">
            <a:extLst>
              <a:ext uri="{FF2B5EF4-FFF2-40B4-BE49-F238E27FC236}">
                <a16:creationId xmlns:a16="http://schemas.microsoft.com/office/drawing/2014/main" id="{FAA87408-952C-496D-8D71-B7697C4BBD8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A"/>
              <a:t>Haga clic para modificar el estilo de texto del patrón</a:t>
            </a:r>
          </a:p>
          <a:p>
            <a:pPr lvl="1"/>
            <a:r>
              <a:rPr lang="es-ES" altLang="es-PA"/>
              <a:t>Segundo nivel</a:t>
            </a:r>
          </a:p>
          <a:p>
            <a:pPr lvl="2"/>
            <a:r>
              <a:rPr lang="es-ES" altLang="es-PA"/>
              <a:t>Tercer nivel</a:t>
            </a:r>
          </a:p>
          <a:p>
            <a:pPr lvl="3"/>
            <a:r>
              <a:rPr lang="es-ES" altLang="es-PA"/>
              <a:t>Cuarto nivel</a:t>
            </a:r>
          </a:p>
          <a:p>
            <a:pPr lvl="4"/>
            <a:r>
              <a:rPr lang="es-ES" altLang="es-PA"/>
              <a:t>Quinto nivel</a:t>
            </a:r>
          </a:p>
        </p:txBody>
      </p:sp>
      <p:sp>
        <p:nvSpPr>
          <p:cNvPr id="1028" name="Rectangle 4">
            <a:extLst>
              <a:ext uri="{FF2B5EF4-FFF2-40B4-BE49-F238E27FC236}">
                <a16:creationId xmlns:a16="http://schemas.microsoft.com/office/drawing/2014/main" id="{0B428935-3B50-4148-AC66-E2EAD505F498}"/>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s-ES"/>
          </a:p>
        </p:txBody>
      </p:sp>
      <p:sp>
        <p:nvSpPr>
          <p:cNvPr id="1029" name="Rectangle 5">
            <a:extLst>
              <a:ext uri="{FF2B5EF4-FFF2-40B4-BE49-F238E27FC236}">
                <a16:creationId xmlns:a16="http://schemas.microsoft.com/office/drawing/2014/main" id="{831D08D2-DA35-4B53-A18D-841B6CD355D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s-ES"/>
          </a:p>
        </p:txBody>
      </p:sp>
      <p:sp>
        <p:nvSpPr>
          <p:cNvPr id="1030" name="Rectangle 6">
            <a:extLst>
              <a:ext uri="{FF2B5EF4-FFF2-40B4-BE49-F238E27FC236}">
                <a16:creationId xmlns:a16="http://schemas.microsoft.com/office/drawing/2014/main" id="{228AC56C-6B14-49AE-B98B-83D22152B1D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70FDFAE-69C4-4198-8DA7-F9E3706AD21F}" type="slidenum">
              <a:rPr lang="es-ES" altLang="es-PA"/>
              <a:pPr/>
              <a:t>‹Nº›</a:t>
            </a:fld>
            <a:endParaRPr lang="es-ES" altLang="es-P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8"/>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1">
          <a:gsLst>
            <a:gs pos="0">
              <a:srgbClr val="6A8486"/>
            </a:gs>
            <a:gs pos="50000">
              <a:srgbClr val="9ABEC1"/>
            </a:gs>
            <a:gs pos="100000">
              <a:srgbClr val="B8E3E6"/>
            </a:gs>
          </a:gsLst>
          <a:path path="rect">
            <a:fillToRect l="50000" t="50000" r="50000" b="50000"/>
          </a:path>
        </a:gradFill>
        <a:effectLst/>
      </p:bgPr>
    </p:bg>
    <p:spTree>
      <p:nvGrpSpPr>
        <p:cNvPr id="1" name=""/>
        <p:cNvGrpSpPr/>
        <p:nvPr/>
      </p:nvGrpSpPr>
      <p:grpSpPr>
        <a:xfrm>
          <a:off x="0" y="0"/>
          <a:ext cx="0" cy="0"/>
          <a:chOff x="0" y="0"/>
          <a:chExt cx="0" cy="0"/>
        </a:xfrm>
      </p:grpSpPr>
      <p:pic>
        <p:nvPicPr>
          <p:cNvPr id="46082" name="Picture 2" descr="http://lavistachurchofchrist.org/Pictures/Standard%20Bible%20Story%20Readers,%20Book%20Four/images/scan0021.jpg">
            <a:extLst>
              <a:ext uri="{FF2B5EF4-FFF2-40B4-BE49-F238E27FC236}">
                <a16:creationId xmlns:a16="http://schemas.microsoft.com/office/drawing/2014/main" id="{591A690B-B9CB-4958-A431-CFB832616DBC}"/>
              </a:ext>
            </a:extLst>
          </p:cNvPr>
          <p:cNvPicPr>
            <a:picLocks noChangeAspect="1" noChangeArrowheads="1"/>
          </p:cNvPicPr>
          <p:nvPr/>
        </p:nvPicPr>
        <p:blipFill>
          <a:blip r:embed="rId3"/>
          <a:srcRect/>
          <a:stretch>
            <a:fillRect/>
          </a:stretch>
        </p:blipFill>
        <p:spPr bwMode="auto">
          <a:xfrm>
            <a:off x="4286248" y="0"/>
            <a:ext cx="4857752" cy="6858000"/>
          </a:xfrm>
          <a:prstGeom prst="rect">
            <a:avLst/>
          </a:prstGeom>
          <a:noFill/>
          <a:effectLst>
            <a:softEdge rad="635000"/>
          </a:effectLst>
        </p:spPr>
      </p:pic>
      <p:sp>
        <p:nvSpPr>
          <p:cNvPr id="5" name="Rectangle 4">
            <a:extLst>
              <a:ext uri="{FF2B5EF4-FFF2-40B4-BE49-F238E27FC236}">
                <a16:creationId xmlns:a16="http://schemas.microsoft.com/office/drawing/2014/main" id="{9664483B-53C2-48FA-AAA5-9899E1D812F5}"/>
              </a:ext>
            </a:extLst>
          </p:cNvPr>
          <p:cNvSpPr/>
          <p:nvPr/>
        </p:nvSpPr>
        <p:spPr>
          <a:xfrm>
            <a:off x="357158" y="1571612"/>
            <a:ext cx="4500594" cy="3662541"/>
          </a:xfrm>
          <a:prstGeom prst="rect">
            <a:avLst/>
          </a:prstGeom>
          <a:noFill/>
        </p:spPr>
        <p:txBody>
          <a:bodyPr>
            <a:spAutoFit/>
          </a:bodyPr>
          <a:lstStyle/>
          <a:p>
            <a:pPr>
              <a:tabLst>
                <a:tab pos="231775" algn="l"/>
              </a:tabLst>
              <a:defRPr/>
            </a:pP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rgbClr val="FFC000">
                      <a:alpha val="40000"/>
                    </a:srgbClr>
                  </a:glow>
                  <a:outerShdw blurRad="38100" dist="38100" dir="2700000" algn="tl">
                    <a:srgbClr val="000000">
                      <a:alpha val="43137"/>
                    </a:srgbClr>
                  </a:outerShdw>
                </a:effectLst>
                <a:latin typeface="Arial" charset="0"/>
              </a:rPr>
              <a:t>	</a:t>
            </a:r>
            <a:r>
              <a:rPr lang="en-US" sz="7200" b="1" spc="300" dirty="0">
                <a:ln w="11430" cmpd="sng">
                  <a:solidFill>
                    <a:schemeClr val="accent1">
                      <a:tint val="10000"/>
                    </a:schemeClr>
                  </a:solidFill>
                  <a:prstDash val="solid"/>
                  <a:miter lim="800000"/>
                </a:ln>
                <a:solidFill>
                  <a:schemeClr val="bg2">
                    <a:lumMod val="75000"/>
                  </a:schemeClr>
                </a:solidFill>
                <a:effectLst>
                  <a:glow rad="63500">
                    <a:srgbClr val="FFC000">
                      <a:alpha val="40000"/>
                    </a:srgbClr>
                  </a:glow>
                  <a:outerShdw blurRad="38100" dist="38100" dir="2700000" algn="tl">
                    <a:srgbClr val="000000">
                      <a:alpha val="43137"/>
                    </a:srgbClr>
                  </a:outerShdw>
                </a:effectLst>
                <a:latin typeface="Arial" charset="0"/>
              </a:rPr>
              <a:t>Un </a:t>
            </a:r>
            <a:r>
              <a:rPr lang="en-US" sz="7200" b="1" spc="300" dirty="0" err="1">
                <a:ln w="11430" cmpd="sng">
                  <a:solidFill>
                    <a:schemeClr val="accent1">
                      <a:tint val="10000"/>
                    </a:schemeClr>
                  </a:solidFill>
                  <a:prstDash val="solid"/>
                  <a:miter lim="800000"/>
                </a:ln>
                <a:solidFill>
                  <a:schemeClr val="bg2">
                    <a:lumMod val="75000"/>
                  </a:schemeClr>
                </a:solidFill>
                <a:effectLst>
                  <a:glow rad="63500">
                    <a:srgbClr val="FFC000">
                      <a:alpha val="40000"/>
                    </a:srgbClr>
                  </a:glow>
                  <a:outerShdw blurRad="38100" dist="38100" dir="2700000" algn="tl">
                    <a:srgbClr val="000000">
                      <a:alpha val="43137"/>
                    </a:srgbClr>
                  </a:outerShdw>
                </a:effectLst>
                <a:latin typeface="Arial" charset="0"/>
              </a:rPr>
              <a:t>Buen</a:t>
            </a:r>
            <a:r>
              <a:rPr lang="en-US" sz="7200" b="1" spc="300" dirty="0">
                <a:ln w="11430" cmpd="sng">
                  <a:solidFill>
                    <a:schemeClr val="accent1">
                      <a:tint val="10000"/>
                    </a:schemeClr>
                  </a:solidFill>
                  <a:prstDash val="solid"/>
                  <a:miter lim="800000"/>
                </a:ln>
                <a:solidFill>
                  <a:schemeClr val="bg2">
                    <a:lumMod val="75000"/>
                  </a:schemeClr>
                </a:solidFill>
                <a:effectLst>
                  <a:glow rad="63500">
                    <a:srgbClr val="FFC000">
                      <a:alpha val="40000"/>
                    </a:srgbClr>
                  </a:glow>
                  <a:outerShdw blurRad="38100" dist="38100" dir="2700000" algn="tl">
                    <a:srgbClr val="000000">
                      <a:alpha val="43137"/>
                    </a:srgbClr>
                  </a:outerShdw>
                </a:effectLst>
                <a:latin typeface="Arial" charset="0"/>
              </a:rPr>
              <a:t> </a:t>
            </a:r>
            <a:endParaRPr lang="en-US" sz="4000" b="1" spc="300" dirty="0">
              <a:ln w="11430" cmpd="sng">
                <a:solidFill>
                  <a:schemeClr val="accent1">
                    <a:tint val="10000"/>
                  </a:schemeClr>
                </a:solidFill>
                <a:prstDash val="solid"/>
                <a:miter lim="800000"/>
              </a:ln>
              <a:solidFill>
                <a:schemeClr val="bg2">
                  <a:lumMod val="75000"/>
                </a:schemeClr>
              </a:solidFill>
              <a:effectLst>
                <a:glow rad="63500">
                  <a:srgbClr val="FFC000">
                    <a:alpha val="40000"/>
                  </a:srgbClr>
                </a:glow>
                <a:outerShdw blurRad="38100" dist="38100" dir="2700000" algn="tl">
                  <a:srgbClr val="000000">
                    <a:alpha val="43137"/>
                  </a:srgbClr>
                </a:outerShdw>
              </a:effectLst>
              <a:latin typeface="Arial" charset="0"/>
            </a:endParaRPr>
          </a:p>
          <a:p>
            <a:pPr algn="ctr">
              <a:defRPr/>
            </a:pPr>
            <a:r>
              <a:rPr lang="en-US" sz="8000" b="1" spc="300" dirty="0">
                <a:ln w="11430" cmpd="sng">
                  <a:solidFill>
                    <a:schemeClr val="accent1">
                      <a:tint val="10000"/>
                    </a:schemeClr>
                  </a:solidFill>
                  <a:prstDash val="solid"/>
                  <a:miter lim="800000"/>
                </a:ln>
                <a:solidFill>
                  <a:srgbClr val="CC6600"/>
                </a:solidFill>
                <a:effectLst>
                  <a:glow rad="228600">
                    <a:srgbClr val="FFC000">
                      <a:alpha val="40000"/>
                    </a:srgbClr>
                  </a:glow>
                  <a:outerShdw blurRad="38100" dist="38100" dir="2700000" algn="tl">
                    <a:srgbClr val="000000">
                      <a:alpha val="43137"/>
                    </a:srgbClr>
                  </a:outerShdw>
                </a:effectLst>
                <a:latin typeface="Arial" charset="0"/>
              </a:rPr>
              <a:t>PAJE </a:t>
            </a:r>
            <a:r>
              <a:rPr lang="en-US" sz="4800" b="1" spc="300" dirty="0">
                <a:ln w="11430" cmpd="sng">
                  <a:solidFill>
                    <a:schemeClr val="accent1">
                      <a:tint val="10000"/>
                    </a:schemeClr>
                  </a:solidFill>
                  <a:prstDash val="solid"/>
                  <a:miter lim="800000"/>
                </a:ln>
                <a:solidFill>
                  <a:srgbClr val="CC6600"/>
                </a:solidFill>
                <a:effectLst>
                  <a:glow rad="228600">
                    <a:srgbClr val="FFC000">
                      <a:alpha val="40000"/>
                    </a:srgbClr>
                  </a:glow>
                  <a:outerShdw blurRad="38100" dist="38100" dir="2700000" algn="tl">
                    <a:srgbClr val="000000">
                      <a:alpha val="43137"/>
                    </a:srgbClr>
                  </a:outerShdw>
                </a:effectLst>
                <a:latin typeface="Arial" charset="0"/>
              </a:rPr>
              <a:t>De</a:t>
            </a:r>
            <a:r>
              <a:rPr lang="en-US" sz="6600" b="1" spc="300" dirty="0">
                <a:ln w="11430" cmpd="sng">
                  <a:solidFill>
                    <a:schemeClr val="accent1">
                      <a:tint val="10000"/>
                    </a:schemeClr>
                  </a:solidFill>
                  <a:prstDash val="solid"/>
                  <a:miter lim="800000"/>
                </a:ln>
                <a:solidFill>
                  <a:srgbClr val="CC6600"/>
                </a:solidFill>
                <a:effectLst>
                  <a:glow rad="228600">
                    <a:srgbClr val="FFC000">
                      <a:alpha val="40000"/>
                    </a:srgbClr>
                  </a:glow>
                  <a:outerShdw blurRad="38100" dist="38100" dir="2700000" algn="tl">
                    <a:srgbClr val="000000">
                      <a:alpha val="43137"/>
                    </a:srgbClr>
                  </a:outerShdw>
                </a:effectLst>
                <a:latin typeface="Arial" charset="0"/>
              </a:rPr>
              <a:t> </a:t>
            </a:r>
            <a:r>
              <a:rPr lang="en-US" sz="8000" b="1" spc="300" dirty="0">
                <a:ln w="11430" cmpd="sng">
                  <a:solidFill>
                    <a:schemeClr val="accent1">
                      <a:tint val="10000"/>
                    </a:schemeClr>
                  </a:solidFill>
                  <a:prstDash val="solid"/>
                  <a:miter lim="800000"/>
                </a:ln>
                <a:solidFill>
                  <a:srgbClr val="CC6600"/>
                </a:solidFill>
                <a:effectLst>
                  <a:glow rad="228600">
                    <a:srgbClr val="FFC000">
                      <a:alpha val="40000"/>
                    </a:srgbClr>
                  </a:glow>
                  <a:outerShdw blurRad="38100" dist="38100" dir="2700000" algn="tl">
                    <a:srgbClr val="000000">
                      <a:alpha val="43137"/>
                    </a:srgbClr>
                  </a:outerShdw>
                </a:effectLst>
                <a:latin typeface="Arial" charset="0"/>
              </a:rPr>
              <a:t>ARMAS</a:t>
            </a:r>
            <a:r>
              <a:rPr lang="en-US" sz="6600" b="1" spc="300" dirty="0">
                <a:ln w="11430" cmpd="sng">
                  <a:solidFill>
                    <a:schemeClr val="accent1">
                      <a:tint val="10000"/>
                    </a:schemeClr>
                  </a:solidFill>
                  <a:prstDash val="solid"/>
                  <a:miter lim="800000"/>
                </a:ln>
                <a:solidFill>
                  <a:srgbClr val="CC6600"/>
                </a:solidFill>
                <a:effectLst>
                  <a:glow rad="228600">
                    <a:srgbClr val="FFC000">
                      <a:alpha val="40000"/>
                    </a:srgbClr>
                  </a:glow>
                  <a:outerShdw blurRad="38100" dist="38100" dir="2700000" algn="tl">
                    <a:srgbClr val="000000">
                      <a:alpha val="43137"/>
                    </a:srgbClr>
                  </a:outerShdw>
                </a:effectLst>
                <a:latin typeface="Arial" charset="0"/>
              </a:rPr>
              <a:t> </a:t>
            </a:r>
          </a:p>
        </p:txBody>
      </p:sp>
      <p:grpSp>
        <p:nvGrpSpPr>
          <p:cNvPr id="2052" name="Group 7">
            <a:extLst>
              <a:ext uri="{FF2B5EF4-FFF2-40B4-BE49-F238E27FC236}">
                <a16:creationId xmlns:a16="http://schemas.microsoft.com/office/drawing/2014/main" id="{52B2F7F0-CC1D-445B-846F-72DBA9114130}"/>
              </a:ext>
            </a:extLst>
          </p:cNvPr>
          <p:cNvGrpSpPr>
            <a:grpSpLocks/>
          </p:cNvGrpSpPr>
          <p:nvPr/>
        </p:nvGrpSpPr>
        <p:grpSpPr bwMode="auto">
          <a:xfrm>
            <a:off x="285750" y="142875"/>
            <a:ext cx="1428750" cy="1000125"/>
            <a:chOff x="2000232" y="1285860"/>
            <a:chExt cx="3857652" cy="3429024"/>
          </a:xfrm>
        </p:grpSpPr>
        <p:pic>
          <p:nvPicPr>
            <p:cNvPr id="2053" name="Picture 3">
              <a:extLst>
                <a:ext uri="{FF2B5EF4-FFF2-40B4-BE49-F238E27FC236}">
                  <a16:creationId xmlns:a16="http://schemas.microsoft.com/office/drawing/2014/main" id="{4CD1917A-F809-4AEC-8097-898DDA76A6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822" r="28548" b="19312"/>
            <a:stretch>
              <a:fillRect/>
            </a:stretch>
          </p:blipFill>
          <p:spPr bwMode="auto">
            <a:xfrm>
              <a:off x="2000232" y="1285860"/>
              <a:ext cx="3857652" cy="342902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133EA42-79D2-41C8-9549-DD09CBC5B768}"/>
                </a:ext>
              </a:extLst>
            </p:cNvPr>
            <p:cNvSpPr txBox="1"/>
            <p:nvPr/>
          </p:nvSpPr>
          <p:spPr>
            <a:xfrm>
              <a:off x="2000232" y="1476363"/>
              <a:ext cx="3857652" cy="947064"/>
            </a:xfrm>
            <a:prstGeom prst="rect">
              <a:avLst/>
            </a:prstGeom>
            <a:noFill/>
            <a:ln>
              <a:noFill/>
            </a:ln>
          </p:spPr>
          <p:txBody>
            <a:bodyPr>
              <a:spAutoFit/>
            </a:bodyPr>
            <a:lstStyle/>
            <a:p>
              <a:pPr algn="ctr">
                <a:defRPr/>
              </a:pPr>
              <a:r>
                <a:rPr lang="es-MX" sz="1200" dirty="0">
                  <a:solidFill>
                    <a:schemeClr val="bg2">
                      <a:lumMod val="50000"/>
                    </a:schemeClr>
                  </a:solidFill>
                  <a:latin typeface="Arial Black" pitchFamily="34" charset="0"/>
                  <a:ea typeface="BatangChe" pitchFamily="49" charset="-127"/>
                </a:rPr>
                <a:t>Ministerios</a:t>
              </a:r>
            </a:p>
          </p:txBody>
        </p:sp>
      </p:grpSp>
    </p:spTree>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rotWithShape="1">
          <a:gsLst>
            <a:gs pos="0">
              <a:srgbClr val="6A8486"/>
            </a:gs>
            <a:gs pos="50000">
              <a:srgbClr val="9ABEC1"/>
            </a:gs>
            <a:gs pos="100000">
              <a:srgbClr val="B8E3E6"/>
            </a:gs>
          </a:gsLst>
          <a:path path="rect">
            <a:fillToRect l="50000" t="50000" r="50000" b="50000"/>
          </a:path>
        </a:gradFill>
        <a:effectLst/>
      </p:bgPr>
    </p:bg>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00860B11-3DFC-41D2-86EF-E65247C0FF7B}"/>
              </a:ext>
            </a:extLst>
          </p:cNvPr>
          <p:cNvSpPr>
            <a:spLocks noGrp="1" noChangeArrowheads="1"/>
          </p:cNvSpPr>
          <p:nvPr>
            <p:ph type="title"/>
          </p:nvPr>
        </p:nvSpPr>
        <p:spPr>
          <a:xfrm>
            <a:off x="0" y="214313"/>
            <a:ext cx="9144000" cy="714375"/>
          </a:xfrm>
        </p:spPr>
        <p:txBody>
          <a:bodyPr/>
          <a:lstStyle/>
          <a:p>
            <a:pPr eaLnBrk="1" hangingPunct="1">
              <a:defRPr/>
            </a:pPr>
            <a:r>
              <a:rPr lang="es-US" sz="4800" dirty="0">
                <a:solidFill>
                  <a:srgbClr val="FFC000"/>
                </a:solidFill>
                <a:effectLst>
                  <a:outerShdw blurRad="38100" dist="38100" dir="2700000" algn="tl">
                    <a:srgbClr val="000000">
                      <a:alpha val="43137"/>
                    </a:srgbClr>
                  </a:outerShdw>
                </a:effectLst>
              </a:rPr>
              <a:t>Propósito</a:t>
            </a:r>
          </a:p>
        </p:txBody>
      </p:sp>
      <p:sp>
        <p:nvSpPr>
          <p:cNvPr id="7172" name="Rectangle 3">
            <a:extLst>
              <a:ext uri="{FF2B5EF4-FFF2-40B4-BE49-F238E27FC236}">
                <a16:creationId xmlns:a16="http://schemas.microsoft.com/office/drawing/2014/main" id="{A1C350B3-7E3B-48B0-812B-C3A673A9227F}"/>
              </a:ext>
            </a:extLst>
          </p:cNvPr>
          <p:cNvSpPr>
            <a:spLocks noGrp="1" noChangeArrowheads="1"/>
          </p:cNvSpPr>
          <p:nvPr>
            <p:ph type="body" idx="1"/>
          </p:nvPr>
        </p:nvSpPr>
        <p:spPr>
          <a:xfrm>
            <a:off x="214313" y="1071563"/>
            <a:ext cx="8929687" cy="5483225"/>
          </a:xfrm>
        </p:spPr>
        <p:txBody>
          <a:bodyPr/>
          <a:lstStyle/>
          <a:p>
            <a:pPr eaLnBrk="1" hangingPunct="1">
              <a:lnSpc>
                <a:spcPct val="90000"/>
              </a:lnSpc>
              <a:buFontTx/>
              <a:buNone/>
              <a:defRPr/>
            </a:pPr>
            <a:r>
              <a:rPr lang="es-ES" sz="3600" b="1" dirty="0">
                <a:solidFill>
                  <a:schemeClr val="bg1"/>
                </a:solidFill>
                <a:effectLst>
                  <a:outerShdw blurRad="38100" dist="38100" dir="2700000" algn="tl">
                    <a:srgbClr val="000000">
                      <a:alpha val="43137"/>
                    </a:srgbClr>
                  </a:outerShdw>
                </a:effectLst>
              </a:rPr>
              <a:t> </a:t>
            </a:r>
            <a:r>
              <a:rPr lang="es-ES" sz="3600" dirty="0">
                <a:solidFill>
                  <a:schemeClr val="bg1"/>
                </a:solidFill>
                <a:effectLst>
                  <a:outerShdw blurRad="38100" dist="38100" dir="2700000" algn="tl">
                    <a:srgbClr val="000000">
                      <a:alpha val="43137"/>
                    </a:srgbClr>
                  </a:outerShdw>
                </a:effectLst>
              </a:rPr>
              <a:t>Que los hermanos aprendan cual es el trabajo de un buen asistente de líder y qué actitudes negativas pueden afectar a la obra de Dios.</a:t>
            </a:r>
            <a:endParaRPr lang="es-ES" sz="3600" b="1" dirty="0">
              <a:solidFill>
                <a:schemeClr val="bg1"/>
              </a:solidFill>
              <a:effectLst>
                <a:outerShdw blurRad="38100" dist="38100" dir="2700000" algn="tl">
                  <a:srgbClr val="000000">
                    <a:alpha val="43137"/>
                  </a:srgbClr>
                </a:outerShdw>
              </a:effectLst>
            </a:endParaRPr>
          </a:p>
          <a:p>
            <a:pPr eaLnBrk="1" hangingPunct="1">
              <a:lnSpc>
                <a:spcPct val="90000"/>
              </a:lnSpc>
              <a:buFontTx/>
              <a:buNone/>
              <a:defRPr/>
            </a:pPr>
            <a:r>
              <a:rPr lang="es-ES" sz="3600" b="1" dirty="0">
                <a:solidFill>
                  <a:schemeClr val="bg1"/>
                </a:solidFill>
                <a:effectLst>
                  <a:outerShdw blurRad="38100" dist="38100" dir="2700000" algn="tl">
                    <a:srgbClr val="000000">
                      <a:alpha val="43137"/>
                    </a:srgbClr>
                  </a:outerShdw>
                </a:effectLst>
              </a:rPr>
              <a:t> </a:t>
            </a:r>
            <a:r>
              <a:rPr lang="es-ES" sz="3600" dirty="0">
                <a:solidFill>
                  <a:schemeClr val="bg1"/>
                </a:solidFill>
                <a:effectLst>
                  <a:outerShdw blurRad="38100" dist="38100" dir="2700000" algn="tl">
                    <a:srgbClr val="000000">
                      <a:alpha val="43137"/>
                    </a:srgbClr>
                  </a:outerShdw>
                </a:effectLst>
              </a:rPr>
              <a:t>Dios puede dar la victoria con pocos o muchos hombres como vimos en esta impresionante historia de                    cómo el pueblo de Israel                           ganó la batalla,…</a:t>
            </a:r>
          </a:p>
        </p:txBody>
      </p:sp>
      <p:pic>
        <p:nvPicPr>
          <p:cNvPr id="7174" name="Picture 6" descr="http://www.tomwhitestudio.com/images/Jonathan_Armor_Bearer_Biblical_bronze_lg.jpg">
            <a:extLst>
              <a:ext uri="{FF2B5EF4-FFF2-40B4-BE49-F238E27FC236}">
                <a16:creationId xmlns:a16="http://schemas.microsoft.com/office/drawing/2014/main" id="{752DC4E3-D2BA-4FD9-AB65-3277C09906A8}"/>
              </a:ext>
            </a:extLst>
          </p:cNvPr>
          <p:cNvPicPr>
            <a:picLocks noChangeAspect="1" noChangeArrowheads="1"/>
          </p:cNvPicPr>
          <p:nvPr/>
        </p:nvPicPr>
        <p:blipFill>
          <a:blip r:embed="rId3"/>
          <a:srcRect/>
          <a:stretch>
            <a:fillRect/>
          </a:stretch>
        </p:blipFill>
        <p:spPr bwMode="auto">
          <a:xfrm>
            <a:off x="6429389" y="3760557"/>
            <a:ext cx="2714612" cy="3097443"/>
          </a:xfrm>
          <a:prstGeom prst="rect">
            <a:avLst/>
          </a:prstGeom>
          <a:noFill/>
          <a:effectLst>
            <a:softEdge rad="635000"/>
          </a:effectLst>
        </p:spPr>
      </p:pic>
    </p:spTree>
  </p:cSld>
  <p:clrMapOvr>
    <a:masterClrMapping/>
  </p:clrMapOvr>
  <p:transition>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6A8486"/>
            </a:gs>
            <a:gs pos="50000">
              <a:srgbClr val="9ABEC1"/>
            </a:gs>
            <a:gs pos="100000">
              <a:srgbClr val="B8E3E6"/>
            </a:gs>
          </a:gsLst>
          <a:path path="rect">
            <a:fillToRect r="100000" b="100000"/>
          </a:path>
        </a:gradFill>
        <a:effectLst/>
      </p:bgPr>
    </p:bg>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D7521768-6268-4157-9B46-B453EC1030B1}"/>
              </a:ext>
            </a:extLst>
          </p:cNvPr>
          <p:cNvSpPr>
            <a:spLocks noGrp="1" noChangeArrowheads="1"/>
          </p:cNvSpPr>
          <p:nvPr>
            <p:ph type="body" idx="1"/>
          </p:nvPr>
        </p:nvSpPr>
        <p:spPr>
          <a:xfrm>
            <a:off x="357188" y="714375"/>
            <a:ext cx="8001000" cy="4714875"/>
          </a:xfrm>
        </p:spPr>
        <p:txBody>
          <a:bodyPr/>
          <a:lstStyle/>
          <a:p>
            <a:pPr eaLnBrk="1" hangingPunct="1">
              <a:lnSpc>
                <a:spcPct val="90000"/>
              </a:lnSpc>
              <a:buFontTx/>
              <a:buNone/>
              <a:defRPr/>
            </a:pPr>
            <a:r>
              <a:rPr lang="es-ES" sz="4000" dirty="0">
                <a:solidFill>
                  <a:schemeClr val="bg1"/>
                </a:solidFill>
                <a:effectLst>
                  <a:outerShdw blurRad="38100" dist="38100" dir="2700000" algn="tl">
                    <a:srgbClr val="000000">
                      <a:alpha val="43137"/>
                    </a:srgbClr>
                  </a:outerShdw>
                </a:effectLst>
              </a:rPr>
              <a:t>	…pero es importante resaltar la actitud del paje de armas de Jonatán en esa empresa de fe. El asistente es como el paje de armas del líder, pero ¿Qué clase de paje de armas?</a:t>
            </a:r>
          </a:p>
        </p:txBody>
      </p:sp>
      <p:pic>
        <p:nvPicPr>
          <p:cNvPr id="7174" name="Picture 6" descr="http://www.tomwhitestudio.com/images/Jonathan_Armor_Bearer_Biblical_bronze_lg.jpg">
            <a:extLst>
              <a:ext uri="{FF2B5EF4-FFF2-40B4-BE49-F238E27FC236}">
                <a16:creationId xmlns:a16="http://schemas.microsoft.com/office/drawing/2014/main" id="{B48B9109-6694-4FBE-92DF-96DB34C4CBD3}"/>
              </a:ext>
            </a:extLst>
          </p:cNvPr>
          <p:cNvPicPr>
            <a:picLocks noChangeAspect="1" noChangeArrowheads="1"/>
          </p:cNvPicPr>
          <p:nvPr/>
        </p:nvPicPr>
        <p:blipFill>
          <a:blip r:embed="rId3"/>
          <a:srcRect/>
          <a:stretch>
            <a:fillRect/>
          </a:stretch>
        </p:blipFill>
        <p:spPr bwMode="auto">
          <a:xfrm>
            <a:off x="6215074" y="3516021"/>
            <a:ext cx="2928925" cy="3341979"/>
          </a:xfrm>
          <a:prstGeom prst="rect">
            <a:avLst/>
          </a:prstGeom>
          <a:noFill/>
          <a:effectLst>
            <a:softEdge rad="635000"/>
          </a:effectLst>
        </p:spPr>
      </p:pic>
    </p:spTree>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rotWithShape="1">
          <a:gsLst>
            <a:gs pos="0">
              <a:srgbClr val="6A8486"/>
            </a:gs>
            <a:gs pos="50000">
              <a:srgbClr val="9ABEC1"/>
            </a:gs>
            <a:gs pos="100000">
              <a:srgbClr val="B8E3E6"/>
            </a:gs>
          </a:gsLst>
          <a:path path="rect">
            <a:fillToRect l="50000" t="50000" r="50000" b="50000"/>
          </a:path>
        </a:gradFill>
        <a:effectLst/>
      </p:bgPr>
    </p:bg>
    <p:spTree>
      <p:nvGrpSpPr>
        <p:cNvPr id="1" name=""/>
        <p:cNvGrpSpPr/>
        <p:nvPr/>
      </p:nvGrpSpPr>
      <p:grpSpPr>
        <a:xfrm>
          <a:off x="0" y="0"/>
          <a:ext cx="0" cy="0"/>
          <a:chOff x="0" y="0"/>
          <a:chExt cx="0" cy="0"/>
        </a:xfrm>
      </p:grpSpPr>
      <p:sp>
        <p:nvSpPr>
          <p:cNvPr id="8196" name="Rectangle 3">
            <a:extLst>
              <a:ext uri="{FF2B5EF4-FFF2-40B4-BE49-F238E27FC236}">
                <a16:creationId xmlns:a16="http://schemas.microsoft.com/office/drawing/2014/main" id="{A26517A2-601D-4E4F-AA5A-DE9A69EE7070}"/>
              </a:ext>
            </a:extLst>
          </p:cNvPr>
          <p:cNvSpPr>
            <a:spLocks noGrp="1" noChangeArrowheads="1"/>
          </p:cNvSpPr>
          <p:nvPr>
            <p:ph type="body" idx="1"/>
          </p:nvPr>
        </p:nvSpPr>
        <p:spPr>
          <a:xfrm>
            <a:off x="0" y="2786063"/>
            <a:ext cx="5143500" cy="3340100"/>
          </a:xfrm>
        </p:spPr>
        <p:txBody>
          <a:bodyPr/>
          <a:lstStyle/>
          <a:p>
            <a:pPr marL="609600" indent="-609600" algn="ctr" eaLnBrk="1" hangingPunct="1">
              <a:lnSpc>
                <a:spcPct val="80000"/>
              </a:lnSpc>
              <a:buFontTx/>
              <a:buNone/>
              <a:defRPr/>
            </a:pPr>
            <a:r>
              <a:rPr lang="es-ES" sz="3600" dirty="0">
                <a:solidFill>
                  <a:schemeClr val="bg1"/>
                </a:solidFill>
                <a:effectLst>
                  <a:outerShdw blurRad="38100" dist="38100" dir="2700000" algn="tl">
                    <a:srgbClr val="000000">
                      <a:alpha val="43137"/>
                    </a:srgbClr>
                  </a:outerShdw>
                </a:effectLst>
              </a:rPr>
              <a:t>Pensemos en las actitudes negativas que pudo haber mostrado este paje de armas:</a:t>
            </a:r>
          </a:p>
        </p:txBody>
      </p:sp>
      <p:sp>
        <p:nvSpPr>
          <p:cNvPr id="6" name="Title 5">
            <a:extLst>
              <a:ext uri="{FF2B5EF4-FFF2-40B4-BE49-F238E27FC236}">
                <a16:creationId xmlns:a16="http://schemas.microsoft.com/office/drawing/2014/main" id="{B4F71149-5A5D-4071-9EA2-1181730BC35B}"/>
              </a:ext>
            </a:extLst>
          </p:cNvPr>
          <p:cNvSpPr>
            <a:spLocks noGrp="1"/>
          </p:cNvSpPr>
          <p:nvPr>
            <p:ph type="title"/>
          </p:nvPr>
        </p:nvSpPr>
        <p:spPr>
          <a:xfrm>
            <a:off x="0" y="274638"/>
            <a:ext cx="9144000" cy="1868478"/>
          </a:xfrm>
          <a:ln>
            <a:miter lim="800000"/>
            <a:headEnd/>
            <a:tailEnd/>
          </a:ln>
        </p:spPr>
        <p:txBody>
          <a:bodyPr/>
          <a:lstStyle/>
          <a:p>
            <a:pPr>
              <a:defRPr/>
            </a:pPr>
            <a:r>
              <a:rPr lang="es-ES" sz="5400" b="1" spc="300" dirty="0">
                <a:ln w="11430" cmpd="sng">
                  <a:solidFill>
                    <a:schemeClr val="accent1">
                      <a:tint val="10000"/>
                    </a:schemeClr>
                  </a:solidFill>
                  <a:prstDash val="solid"/>
                  <a:miter lim="800000"/>
                </a:ln>
                <a:solidFill>
                  <a:srgbClr val="CC6600"/>
                </a:solidFill>
                <a:effectLst>
                  <a:glow rad="45500">
                    <a:schemeClr val="accent1">
                      <a:satMod val="220000"/>
                      <a:alpha val="35000"/>
                    </a:schemeClr>
                  </a:glow>
                  <a:outerShdw blurRad="38100" dist="38100" dir="2700000" algn="tl">
                    <a:srgbClr val="000000">
                      <a:alpha val="43137"/>
                    </a:srgbClr>
                  </a:outerShdw>
                </a:effectLst>
              </a:rPr>
              <a:t>I. UN MAL </a:t>
            </a:r>
            <a:br>
              <a:rPr lang="es-ES" sz="5400" b="1" spc="300" dirty="0">
                <a:ln w="11430" cmpd="sng">
                  <a:solidFill>
                    <a:schemeClr val="accent1">
                      <a:tint val="10000"/>
                    </a:schemeClr>
                  </a:solidFill>
                  <a:prstDash val="solid"/>
                  <a:miter lim="800000"/>
                </a:ln>
                <a:solidFill>
                  <a:srgbClr val="CC6600"/>
                </a:solidFill>
                <a:effectLst>
                  <a:glow rad="45500">
                    <a:schemeClr val="accent1">
                      <a:satMod val="220000"/>
                      <a:alpha val="35000"/>
                    </a:schemeClr>
                  </a:glow>
                  <a:outerShdw blurRad="38100" dist="38100" dir="2700000" algn="tl">
                    <a:srgbClr val="000000">
                      <a:alpha val="43137"/>
                    </a:srgbClr>
                  </a:outerShdw>
                </a:effectLst>
              </a:rPr>
            </a:br>
            <a:r>
              <a:rPr lang="es-ES" sz="5400" b="1" spc="300" dirty="0">
                <a:ln w="11430" cmpd="sng">
                  <a:solidFill>
                    <a:schemeClr val="accent1">
                      <a:tint val="10000"/>
                    </a:schemeClr>
                  </a:solidFill>
                  <a:prstDash val="solid"/>
                  <a:miter lim="800000"/>
                </a:ln>
                <a:solidFill>
                  <a:srgbClr val="CC6600"/>
                </a:solidFill>
                <a:effectLst>
                  <a:glow rad="45500">
                    <a:schemeClr val="accent1">
                      <a:satMod val="220000"/>
                      <a:alpha val="35000"/>
                    </a:schemeClr>
                  </a:glow>
                  <a:outerShdw blurRad="38100" dist="38100" dir="2700000" algn="tl">
                    <a:srgbClr val="000000">
                      <a:alpha val="43137"/>
                    </a:srgbClr>
                  </a:outerShdw>
                </a:effectLst>
              </a:rPr>
              <a:t>PAJE DE ARMAS</a:t>
            </a:r>
            <a:endParaRPr lang="es-MX" sz="5400" dirty="0">
              <a:solidFill>
                <a:srgbClr val="CC6600"/>
              </a:solidFill>
              <a:effectLst>
                <a:glow rad="45500">
                  <a:schemeClr val="accent1">
                    <a:satMod val="220000"/>
                    <a:alpha val="35000"/>
                  </a:schemeClr>
                </a:glow>
                <a:outerShdw blurRad="38100" dist="38100" dir="2700000" algn="tl">
                  <a:srgbClr val="000000">
                    <a:alpha val="43137"/>
                  </a:srgbClr>
                </a:outerShdw>
              </a:effectLst>
            </a:endParaRPr>
          </a:p>
        </p:txBody>
      </p:sp>
      <p:pic>
        <p:nvPicPr>
          <p:cNvPr id="7" name="Picture 6" descr="http://www.tomwhitestudio.com/images/Jonathan_Armor_Bearer_Biblical_bronze_lg.jpg">
            <a:extLst>
              <a:ext uri="{FF2B5EF4-FFF2-40B4-BE49-F238E27FC236}">
                <a16:creationId xmlns:a16="http://schemas.microsoft.com/office/drawing/2014/main" id="{41FCFC97-F3A7-49FD-8A3F-D806F34E3BB9}"/>
              </a:ext>
            </a:extLst>
          </p:cNvPr>
          <p:cNvPicPr>
            <a:picLocks noChangeAspect="1" noChangeArrowheads="1"/>
          </p:cNvPicPr>
          <p:nvPr/>
        </p:nvPicPr>
        <p:blipFill>
          <a:blip r:embed="rId3"/>
          <a:srcRect/>
          <a:stretch>
            <a:fillRect/>
          </a:stretch>
        </p:blipFill>
        <p:spPr bwMode="auto">
          <a:xfrm>
            <a:off x="4860930" y="1857364"/>
            <a:ext cx="4283070" cy="4887093"/>
          </a:xfrm>
          <a:prstGeom prst="rect">
            <a:avLst/>
          </a:prstGeom>
          <a:noFill/>
          <a:effectLst>
            <a:softEdge rad="635000"/>
          </a:effectLst>
        </p:spPr>
      </p:pic>
    </p:spTree>
  </p:cSld>
  <p:clrMapOvr>
    <a:masterClrMapping/>
  </p:clrMapOvr>
  <p:transition>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pic>
        <p:nvPicPr>
          <p:cNvPr id="5" name="Picture 6" descr="http://www.tomwhitestudio.com/images/Jonathan_Armor_Bearer_Biblical_bronze_lg.jpg">
            <a:extLst>
              <a:ext uri="{FF2B5EF4-FFF2-40B4-BE49-F238E27FC236}">
                <a16:creationId xmlns:a16="http://schemas.microsoft.com/office/drawing/2014/main" id="{ACDB7CEE-E126-4CB5-9A03-6DF5FEBDA15C}"/>
              </a:ext>
            </a:extLst>
          </p:cNvPr>
          <p:cNvPicPr>
            <a:picLocks noChangeAspect="1" noChangeArrowheads="1"/>
          </p:cNvPicPr>
          <p:nvPr/>
        </p:nvPicPr>
        <p:blipFill>
          <a:blip r:embed="rId3"/>
          <a:srcRect/>
          <a:stretch>
            <a:fillRect/>
          </a:stretch>
        </p:blipFill>
        <p:spPr bwMode="auto">
          <a:xfrm>
            <a:off x="6786579" y="4429132"/>
            <a:ext cx="2357421" cy="2689878"/>
          </a:xfrm>
          <a:prstGeom prst="rect">
            <a:avLst/>
          </a:prstGeom>
          <a:noFill/>
          <a:effectLst>
            <a:softEdge rad="635000"/>
          </a:effectLst>
        </p:spPr>
      </p:pic>
      <p:sp>
        <p:nvSpPr>
          <p:cNvPr id="8196" name="Rectangle 3">
            <a:extLst>
              <a:ext uri="{FF2B5EF4-FFF2-40B4-BE49-F238E27FC236}">
                <a16:creationId xmlns:a16="http://schemas.microsoft.com/office/drawing/2014/main" id="{13E25A5F-F0DD-40D2-9EE2-8C05B371CB4E}"/>
              </a:ext>
            </a:extLst>
          </p:cNvPr>
          <p:cNvSpPr>
            <a:spLocks noGrp="1" noChangeArrowheads="1"/>
          </p:cNvSpPr>
          <p:nvPr>
            <p:ph type="body" idx="1"/>
          </p:nvPr>
        </p:nvSpPr>
        <p:spPr>
          <a:xfrm>
            <a:off x="457200" y="785813"/>
            <a:ext cx="8229600" cy="5715000"/>
          </a:xfrm>
        </p:spPr>
        <p:txBody>
          <a:bodyPr/>
          <a:lstStyle/>
          <a:p>
            <a:pPr marL="609600" indent="-609600" eaLnBrk="1" hangingPunct="1">
              <a:lnSpc>
                <a:spcPct val="80000"/>
              </a:lnSpc>
              <a:buFontTx/>
              <a:buNone/>
              <a:defRPr/>
            </a:pPr>
            <a:r>
              <a:rPr lang="es-ES" sz="4800" b="1" dirty="0">
                <a:solidFill>
                  <a:srgbClr val="CC6600"/>
                </a:solidFill>
                <a:effectLst>
                  <a:outerShdw blurRad="38100" dist="38100" dir="2700000" algn="tl">
                    <a:srgbClr val="000000">
                      <a:alpha val="43137"/>
                    </a:srgbClr>
                  </a:outerShdw>
                </a:effectLst>
              </a:rPr>
              <a:t>Indiferente</a:t>
            </a:r>
            <a:r>
              <a:rPr lang="es-ES" sz="3600" b="1" dirty="0">
                <a:solidFill>
                  <a:srgbClr val="CC6600"/>
                </a:solidFill>
                <a:effectLst>
                  <a:outerShdw blurRad="38100" dist="38100" dir="2700000" algn="tl">
                    <a:srgbClr val="000000">
                      <a:alpha val="43137"/>
                    </a:srgbClr>
                  </a:outerShdw>
                </a:effectLst>
              </a:rPr>
              <a:t>: </a:t>
            </a:r>
            <a:r>
              <a:rPr lang="es-ES" sz="4000" dirty="0">
                <a:solidFill>
                  <a:schemeClr val="bg1"/>
                </a:solidFill>
                <a:effectLst>
                  <a:outerShdw blurRad="38100" dist="38100" dir="2700000" algn="tl">
                    <a:srgbClr val="000000">
                      <a:alpha val="43137"/>
                    </a:srgbClr>
                  </a:outerShdw>
                </a:effectLst>
              </a:rPr>
              <a:t>Es aquel a quien no le importa los logros del grupo o del líder, no se identifica con el trabajo, si se llega a la meta o no.  ¿Qué habría sucedido si el paje de armar de Jonatán hubiera adoptado esta actitud?  Seguramente hubieran fracasado.</a:t>
            </a:r>
            <a:endParaRPr lang="es-ES" sz="3600" dirty="0">
              <a:solidFill>
                <a:schemeClr val="bg1"/>
              </a:solidFill>
              <a:effectLst>
                <a:outerShdw blurRad="38100" dist="38100" dir="2700000" algn="tl">
                  <a:srgbClr val="000000">
                    <a:alpha val="43137"/>
                  </a:srgbClr>
                </a:outerShdw>
              </a:effectLst>
            </a:endParaRPr>
          </a:p>
          <a:p>
            <a:pPr marL="609600" indent="-609600" eaLnBrk="1" hangingPunct="1">
              <a:lnSpc>
                <a:spcPct val="80000"/>
              </a:lnSpc>
              <a:buFontTx/>
              <a:buNone/>
              <a:defRPr/>
            </a:pPr>
            <a:endParaRPr lang="es-ES" sz="1200" b="1" dirty="0">
              <a:solidFill>
                <a:schemeClr val="accent5">
                  <a:lumMod val="75000"/>
                </a:schemeClr>
              </a:solidFill>
              <a:effectLst>
                <a:outerShdw blurRad="38100" dist="38100" dir="2700000" algn="tl">
                  <a:srgbClr val="000000">
                    <a:alpha val="43137"/>
                  </a:srgbClr>
                </a:outerShdw>
              </a:effectLst>
            </a:endParaRPr>
          </a:p>
        </p:txBody>
      </p:sp>
    </p:spTree>
  </p:cSld>
  <p:clrMapOvr>
    <a:masterClrMapping/>
  </p:clrMapOvr>
  <p:transition>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pic>
        <p:nvPicPr>
          <p:cNvPr id="5" name="Picture 6" descr="http://www.tomwhitestudio.com/images/Jonathan_Armor_Bearer_Biblical_bronze_lg.jpg">
            <a:extLst>
              <a:ext uri="{FF2B5EF4-FFF2-40B4-BE49-F238E27FC236}">
                <a16:creationId xmlns:a16="http://schemas.microsoft.com/office/drawing/2014/main" id="{013FB137-34B1-4782-8363-7E5280E1AA73}"/>
              </a:ext>
            </a:extLst>
          </p:cNvPr>
          <p:cNvPicPr>
            <a:picLocks noChangeAspect="1" noChangeArrowheads="1"/>
          </p:cNvPicPr>
          <p:nvPr/>
        </p:nvPicPr>
        <p:blipFill>
          <a:blip r:embed="rId3"/>
          <a:srcRect/>
          <a:stretch>
            <a:fillRect/>
          </a:stretch>
        </p:blipFill>
        <p:spPr bwMode="auto">
          <a:xfrm>
            <a:off x="6786579" y="4429132"/>
            <a:ext cx="2357421" cy="2689878"/>
          </a:xfrm>
          <a:prstGeom prst="rect">
            <a:avLst/>
          </a:prstGeom>
          <a:noFill/>
          <a:effectLst>
            <a:softEdge rad="635000"/>
          </a:effectLst>
        </p:spPr>
      </p:pic>
      <p:sp>
        <p:nvSpPr>
          <p:cNvPr id="8196" name="Rectangle 3">
            <a:extLst>
              <a:ext uri="{FF2B5EF4-FFF2-40B4-BE49-F238E27FC236}">
                <a16:creationId xmlns:a16="http://schemas.microsoft.com/office/drawing/2014/main" id="{13AF6F6E-F185-49AF-992F-EF99F086D264}"/>
              </a:ext>
            </a:extLst>
          </p:cNvPr>
          <p:cNvSpPr>
            <a:spLocks noGrp="1" noChangeArrowheads="1"/>
          </p:cNvSpPr>
          <p:nvPr>
            <p:ph type="body" idx="1"/>
          </p:nvPr>
        </p:nvSpPr>
        <p:spPr>
          <a:xfrm>
            <a:off x="457200" y="357188"/>
            <a:ext cx="7615238" cy="6143625"/>
          </a:xfrm>
        </p:spPr>
        <p:txBody>
          <a:bodyPr/>
          <a:lstStyle/>
          <a:p>
            <a:pPr marL="609600" indent="-609600" eaLnBrk="1" hangingPunct="1">
              <a:lnSpc>
                <a:spcPct val="80000"/>
              </a:lnSpc>
              <a:buFontTx/>
              <a:buNone/>
              <a:defRPr/>
            </a:pPr>
            <a:endParaRPr lang="es-ES" sz="1100" b="1" dirty="0">
              <a:solidFill>
                <a:schemeClr val="accent5">
                  <a:lumMod val="75000"/>
                </a:schemeClr>
              </a:solidFill>
              <a:effectLst>
                <a:outerShdw blurRad="38100" dist="38100" dir="2700000" algn="tl">
                  <a:srgbClr val="000000">
                    <a:alpha val="43137"/>
                  </a:srgbClr>
                </a:outerShdw>
              </a:effectLst>
            </a:endParaRPr>
          </a:p>
          <a:p>
            <a:pPr marL="609600" indent="-609600" eaLnBrk="1" hangingPunct="1">
              <a:lnSpc>
                <a:spcPct val="80000"/>
              </a:lnSpc>
              <a:buFontTx/>
              <a:buNone/>
              <a:defRPr/>
            </a:pPr>
            <a:r>
              <a:rPr lang="es-ES" sz="4400" b="1" dirty="0">
                <a:solidFill>
                  <a:srgbClr val="CC6600"/>
                </a:solidFill>
                <a:effectLst>
                  <a:outerShdw blurRad="38100" dist="38100" dir="2700000" algn="tl">
                    <a:srgbClr val="000000">
                      <a:alpha val="43137"/>
                    </a:srgbClr>
                  </a:outerShdw>
                </a:effectLst>
              </a:rPr>
              <a:t>Negligente: </a:t>
            </a:r>
            <a:r>
              <a:rPr lang="es-ES" sz="3600" dirty="0">
                <a:solidFill>
                  <a:schemeClr val="bg1"/>
                </a:solidFill>
                <a:effectLst>
                  <a:outerShdw blurRad="38100" dist="38100" dir="2700000" algn="tl">
                    <a:srgbClr val="000000">
                      <a:alpha val="43137"/>
                    </a:srgbClr>
                  </a:outerShdw>
                </a:effectLst>
              </a:rPr>
              <a:t>Es aquel que no pone empeño en su trabajo, dice que irá y no va, que va a hacer y no hace.  El Señor aborrece la negligencia:</a:t>
            </a:r>
          </a:p>
          <a:p>
            <a:pPr marL="609600" indent="-609600" eaLnBrk="1" hangingPunct="1">
              <a:lnSpc>
                <a:spcPct val="80000"/>
              </a:lnSpc>
              <a:buFontTx/>
              <a:buNone/>
              <a:defRPr/>
            </a:pPr>
            <a:endParaRPr lang="es-ES" sz="2000" dirty="0">
              <a:solidFill>
                <a:schemeClr val="bg1"/>
              </a:solidFill>
              <a:effectLst>
                <a:outerShdw blurRad="38100" dist="38100" dir="2700000" algn="tl">
                  <a:srgbClr val="000000">
                    <a:alpha val="43137"/>
                  </a:srgbClr>
                </a:outerShdw>
              </a:effectLst>
            </a:endParaRPr>
          </a:p>
          <a:p>
            <a:pPr marL="609600" indent="-609600" eaLnBrk="1" hangingPunct="1">
              <a:lnSpc>
                <a:spcPct val="80000"/>
              </a:lnSpc>
              <a:buFontTx/>
              <a:buNone/>
              <a:defRPr/>
            </a:pPr>
            <a:r>
              <a:rPr lang="es-ES" sz="3600" dirty="0">
                <a:solidFill>
                  <a:srgbClr val="FFC000"/>
                </a:solidFill>
                <a:effectLst>
                  <a:outerShdw blurRad="38100" dist="38100" dir="2700000" algn="tl">
                    <a:srgbClr val="000000">
                      <a:alpha val="43137"/>
                    </a:srgbClr>
                  </a:outerShdw>
                </a:effectLst>
              </a:rPr>
              <a:t>Jeremías 48:10 dice </a:t>
            </a:r>
          </a:p>
          <a:p>
            <a:pPr marL="609600" indent="-609600" algn="ctr" eaLnBrk="1" hangingPunct="1">
              <a:lnSpc>
                <a:spcPct val="80000"/>
              </a:lnSpc>
              <a:buFontTx/>
              <a:buNone/>
              <a:defRPr/>
            </a:pPr>
            <a:r>
              <a:rPr lang="es-ES" sz="4000" i="1" dirty="0">
                <a:solidFill>
                  <a:schemeClr val="bg2">
                    <a:lumMod val="75000"/>
                  </a:schemeClr>
                </a:solidFill>
                <a:effectLst>
                  <a:outerShdw blurRad="38100" dist="38100" dir="2700000" algn="tl">
                    <a:srgbClr val="000000">
                      <a:alpha val="43137"/>
                    </a:srgbClr>
                  </a:outerShdw>
                </a:effectLst>
              </a:rPr>
              <a:t>“Maldito el que hiciere indolentemente la obra de Jehová…” </a:t>
            </a:r>
          </a:p>
        </p:txBody>
      </p:sp>
    </p:spTree>
  </p:cSld>
  <p:clrMapOvr>
    <a:masterClrMapping/>
  </p:clrMapOvr>
  <p:transition>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6A8486"/>
            </a:gs>
            <a:gs pos="50000">
              <a:srgbClr val="9ABEC1"/>
            </a:gs>
            <a:gs pos="100000">
              <a:srgbClr val="B8E3E6"/>
            </a:gs>
          </a:gsLst>
          <a:path path="rect">
            <a:fillToRect l="50000" t="50000" r="50000" b="50000"/>
          </a:path>
        </a:gradFill>
        <a:effectLst/>
      </p:bgPr>
    </p:bg>
    <p:spTree>
      <p:nvGrpSpPr>
        <p:cNvPr id="1" name=""/>
        <p:cNvGrpSpPr/>
        <p:nvPr/>
      </p:nvGrpSpPr>
      <p:grpSpPr>
        <a:xfrm>
          <a:off x="0" y="0"/>
          <a:ext cx="0" cy="0"/>
          <a:chOff x="0" y="0"/>
          <a:chExt cx="0" cy="0"/>
        </a:xfrm>
      </p:grpSpPr>
      <p:pic>
        <p:nvPicPr>
          <p:cNvPr id="5" name="Picture 6" descr="http://www.tomwhitestudio.com/images/Jonathan_Armor_Bearer_Biblical_bronze_lg.jpg">
            <a:extLst>
              <a:ext uri="{FF2B5EF4-FFF2-40B4-BE49-F238E27FC236}">
                <a16:creationId xmlns:a16="http://schemas.microsoft.com/office/drawing/2014/main" id="{1BF2D5B5-C974-4C23-95FE-713837AF0FBD}"/>
              </a:ext>
            </a:extLst>
          </p:cNvPr>
          <p:cNvPicPr>
            <a:picLocks noChangeAspect="1" noChangeArrowheads="1"/>
          </p:cNvPicPr>
          <p:nvPr/>
        </p:nvPicPr>
        <p:blipFill>
          <a:blip r:embed="rId3"/>
          <a:srcRect/>
          <a:stretch>
            <a:fillRect/>
          </a:stretch>
        </p:blipFill>
        <p:spPr bwMode="auto">
          <a:xfrm>
            <a:off x="6786579" y="4429132"/>
            <a:ext cx="2357421" cy="2689878"/>
          </a:xfrm>
          <a:prstGeom prst="rect">
            <a:avLst/>
          </a:prstGeom>
          <a:noFill/>
          <a:effectLst>
            <a:softEdge rad="635000"/>
          </a:effectLst>
        </p:spPr>
      </p:pic>
      <p:sp>
        <p:nvSpPr>
          <p:cNvPr id="8196" name="Rectangle 3">
            <a:extLst>
              <a:ext uri="{FF2B5EF4-FFF2-40B4-BE49-F238E27FC236}">
                <a16:creationId xmlns:a16="http://schemas.microsoft.com/office/drawing/2014/main" id="{5CD1CF80-B8C1-47D7-9492-1BAC778F38B5}"/>
              </a:ext>
            </a:extLst>
          </p:cNvPr>
          <p:cNvSpPr>
            <a:spLocks noGrp="1" noChangeArrowheads="1"/>
          </p:cNvSpPr>
          <p:nvPr>
            <p:ph type="body" idx="1"/>
          </p:nvPr>
        </p:nvSpPr>
        <p:spPr>
          <a:xfrm>
            <a:off x="457200" y="1500188"/>
            <a:ext cx="8115300" cy="5000625"/>
          </a:xfrm>
        </p:spPr>
        <p:txBody>
          <a:bodyPr/>
          <a:lstStyle/>
          <a:p>
            <a:pPr marL="609600" indent="-609600" eaLnBrk="1" hangingPunct="1">
              <a:lnSpc>
                <a:spcPct val="80000"/>
              </a:lnSpc>
              <a:buFontTx/>
              <a:buNone/>
              <a:defRPr/>
            </a:pPr>
            <a:endParaRPr lang="es-ES" sz="1200" b="1" dirty="0">
              <a:solidFill>
                <a:schemeClr val="accent5">
                  <a:lumMod val="75000"/>
                </a:schemeClr>
              </a:solidFill>
              <a:effectLst>
                <a:outerShdw blurRad="38100" dist="38100" dir="2700000" algn="tl">
                  <a:srgbClr val="000000">
                    <a:alpha val="43137"/>
                  </a:srgbClr>
                </a:outerShdw>
              </a:effectLst>
            </a:endParaRPr>
          </a:p>
          <a:p>
            <a:pPr marL="609600" indent="-609600" eaLnBrk="1" hangingPunct="1">
              <a:lnSpc>
                <a:spcPct val="80000"/>
              </a:lnSpc>
              <a:buFontTx/>
              <a:buNone/>
              <a:defRPr/>
            </a:pPr>
            <a:r>
              <a:rPr lang="es-ES" sz="4000" dirty="0">
                <a:solidFill>
                  <a:schemeClr val="bg1"/>
                </a:solidFill>
                <a:effectLst>
                  <a:outerShdw blurRad="38100" dist="38100" dir="2700000" algn="tl">
                    <a:srgbClr val="000000">
                      <a:alpha val="43137"/>
                    </a:srgbClr>
                  </a:outerShdw>
                </a:effectLst>
              </a:rPr>
              <a:t>	Si esta hubiese sido la actitud del paje de armas de Jonatán, probablemente los filisteos los habrían matado a ambos.</a:t>
            </a:r>
            <a:endParaRPr lang="es-ES" sz="3600" dirty="0">
              <a:solidFill>
                <a:schemeClr val="bg1"/>
              </a:solidFill>
              <a:effectLst>
                <a:outerShdw blurRad="38100" dist="38100" dir="2700000" algn="tl">
                  <a:srgbClr val="000000">
                    <a:alpha val="43137"/>
                  </a:srgbClr>
                </a:outerShdw>
              </a:effectLst>
            </a:endParaRPr>
          </a:p>
        </p:txBody>
      </p:sp>
    </p:spTree>
  </p:cSld>
  <p:clrMapOvr>
    <a:masterClrMapping/>
  </p:clrMapOvr>
  <p:transition>
    <p:wheel spokes="8"/>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pic>
        <p:nvPicPr>
          <p:cNvPr id="5" name="Picture 6" descr="http://www.tomwhitestudio.com/images/Jonathan_Armor_Bearer_Biblical_bronze_lg.jpg">
            <a:extLst>
              <a:ext uri="{FF2B5EF4-FFF2-40B4-BE49-F238E27FC236}">
                <a16:creationId xmlns:a16="http://schemas.microsoft.com/office/drawing/2014/main" id="{C8FD8780-C817-4E21-A792-CF872F42678A}"/>
              </a:ext>
            </a:extLst>
          </p:cNvPr>
          <p:cNvPicPr>
            <a:picLocks noChangeAspect="1" noChangeArrowheads="1"/>
          </p:cNvPicPr>
          <p:nvPr/>
        </p:nvPicPr>
        <p:blipFill>
          <a:blip r:embed="rId3"/>
          <a:srcRect/>
          <a:stretch>
            <a:fillRect/>
          </a:stretch>
        </p:blipFill>
        <p:spPr bwMode="auto">
          <a:xfrm>
            <a:off x="6429388" y="3929066"/>
            <a:ext cx="2714612" cy="3097442"/>
          </a:xfrm>
          <a:prstGeom prst="rect">
            <a:avLst/>
          </a:prstGeom>
          <a:noFill/>
          <a:effectLst>
            <a:softEdge rad="635000"/>
          </a:effectLst>
        </p:spPr>
      </p:pic>
      <p:sp>
        <p:nvSpPr>
          <p:cNvPr id="9220" name="Rectangle 3">
            <a:extLst>
              <a:ext uri="{FF2B5EF4-FFF2-40B4-BE49-F238E27FC236}">
                <a16:creationId xmlns:a16="http://schemas.microsoft.com/office/drawing/2014/main" id="{C3B8426C-7F9C-49F1-936E-20B6EF65C046}"/>
              </a:ext>
            </a:extLst>
          </p:cNvPr>
          <p:cNvSpPr>
            <a:spLocks noGrp="1" noChangeArrowheads="1"/>
          </p:cNvSpPr>
          <p:nvPr>
            <p:ph type="body" idx="1"/>
          </p:nvPr>
        </p:nvSpPr>
        <p:spPr>
          <a:xfrm>
            <a:off x="357188" y="357188"/>
            <a:ext cx="7872412" cy="6143625"/>
          </a:xfrm>
        </p:spPr>
        <p:txBody>
          <a:bodyPr/>
          <a:lstStyle/>
          <a:p>
            <a:pPr marL="0" lvl="1" indent="0" defTabSz="166688" eaLnBrk="1" hangingPunct="1">
              <a:buFontTx/>
              <a:buNone/>
              <a:defRPr/>
            </a:pPr>
            <a:r>
              <a:rPr lang="es-ES" sz="4800" b="1" dirty="0">
                <a:solidFill>
                  <a:schemeClr val="accent5">
                    <a:lumMod val="75000"/>
                  </a:schemeClr>
                </a:solidFill>
                <a:effectLst>
                  <a:outerShdw blurRad="38100" dist="38100" dir="2700000" algn="tl">
                    <a:srgbClr val="000000">
                      <a:alpha val="43137"/>
                    </a:srgbClr>
                  </a:outerShdw>
                </a:effectLst>
              </a:rPr>
              <a:t>	</a:t>
            </a:r>
            <a:r>
              <a:rPr lang="es-ES" sz="4800" b="1" dirty="0">
                <a:solidFill>
                  <a:srgbClr val="CC6600"/>
                </a:solidFill>
                <a:effectLst>
                  <a:outerShdw blurRad="38100" dist="38100" dir="2700000" algn="tl">
                    <a:srgbClr val="000000">
                      <a:alpha val="43137"/>
                    </a:srgbClr>
                  </a:outerShdw>
                </a:effectLst>
              </a:rPr>
              <a:t>Negativo: </a:t>
            </a:r>
            <a:r>
              <a:rPr lang="es-ES" sz="4000" dirty="0">
                <a:solidFill>
                  <a:schemeClr val="bg1"/>
                </a:solidFill>
                <a:effectLst>
                  <a:outerShdw blurRad="38100" dist="38100" dir="2700000" algn="tl">
                    <a:srgbClr val="000000">
                      <a:alpha val="43137"/>
                    </a:srgbClr>
                  </a:outerShdw>
                </a:effectLst>
              </a:rPr>
              <a:t>Para el negativo nada 	funciona, a 	todo le encuentra lo malo y lo 	negativo, lo peor es 	que no sólo lo 	piensa, 	sino que lo expresa y 	desanima 	a todo el 	grupo.  </a:t>
            </a:r>
          </a:p>
        </p:txBody>
      </p:sp>
    </p:spTree>
  </p:cSld>
  <p:clrMapOvr>
    <a:masterClrMapping/>
  </p:clrMapOvr>
  <p:transition>
    <p:wheel spokes="8"/>
  </p:transition>
</p:sld>
</file>

<file path=ppt/slides/slide1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6A8486"/>
            </a:gs>
            <a:gs pos="50000">
              <a:srgbClr val="9ABEC1"/>
            </a:gs>
            <a:gs pos="100000">
              <a:srgbClr val="B8E3E6"/>
            </a:gs>
          </a:gsLst>
          <a:path path="rect">
            <a:fillToRect l="50000" t="50000" r="50000" b="50000"/>
          </a:path>
        </a:gradFill>
        <a:effectLst/>
      </p:bgPr>
    </p:bg>
    <p:spTree>
      <p:nvGrpSpPr>
        <p:cNvPr id="1" name=""/>
        <p:cNvGrpSpPr/>
        <p:nvPr/>
      </p:nvGrpSpPr>
      <p:grpSpPr>
        <a:xfrm>
          <a:off x="0" y="0"/>
          <a:ext cx="0" cy="0"/>
          <a:chOff x="0" y="0"/>
          <a:chExt cx="0" cy="0"/>
        </a:xfrm>
      </p:grpSpPr>
      <p:pic>
        <p:nvPicPr>
          <p:cNvPr id="5" name="Picture 6" descr="http://www.tomwhitestudio.com/images/Jonathan_Armor_Bearer_Biblical_bronze_lg.jpg">
            <a:extLst>
              <a:ext uri="{FF2B5EF4-FFF2-40B4-BE49-F238E27FC236}">
                <a16:creationId xmlns:a16="http://schemas.microsoft.com/office/drawing/2014/main" id="{45AF80C0-0FF1-4456-9621-0F5E3F456A82}"/>
              </a:ext>
            </a:extLst>
          </p:cNvPr>
          <p:cNvPicPr>
            <a:picLocks noChangeAspect="1" noChangeArrowheads="1"/>
          </p:cNvPicPr>
          <p:nvPr/>
        </p:nvPicPr>
        <p:blipFill>
          <a:blip r:embed="rId3"/>
          <a:srcRect/>
          <a:stretch>
            <a:fillRect/>
          </a:stretch>
        </p:blipFill>
        <p:spPr bwMode="auto">
          <a:xfrm>
            <a:off x="6429388" y="3929066"/>
            <a:ext cx="2714612" cy="3097442"/>
          </a:xfrm>
          <a:prstGeom prst="rect">
            <a:avLst/>
          </a:prstGeom>
          <a:noFill/>
          <a:effectLst>
            <a:softEdge rad="635000"/>
          </a:effectLst>
        </p:spPr>
      </p:pic>
      <p:sp>
        <p:nvSpPr>
          <p:cNvPr id="9220" name="Rectangle 3">
            <a:extLst>
              <a:ext uri="{FF2B5EF4-FFF2-40B4-BE49-F238E27FC236}">
                <a16:creationId xmlns:a16="http://schemas.microsoft.com/office/drawing/2014/main" id="{4CC34D95-D71A-4271-9A37-69A0739916D3}"/>
              </a:ext>
            </a:extLst>
          </p:cNvPr>
          <p:cNvSpPr>
            <a:spLocks noGrp="1" noChangeArrowheads="1"/>
          </p:cNvSpPr>
          <p:nvPr>
            <p:ph type="body" idx="1"/>
          </p:nvPr>
        </p:nvSpPr>
        <p:spPr>
          <a:xfrm>
            <a:off x="357188" y="142875"/>
            <a:ext cx="7872412" cy="6357938"/>
          </a:xfrm>
        </p:spPr>
        <p:txBody>
          <a:bodyPr/>
          <a:lstStyle/>
          <a:p>
            <a:pPr marL="0" lvl="1" indent="0" defTabSz="166688" eaLnBrk="1" hangingPunct="1">
              <a:buFontTx/>
              <a:buNone/>
              <a:defRPr/>
            </a:pPr>
            <a:r>
              <a:rPr lang="es-ES" sz="4000" dirty="0">
                <a:solidFill>
                  <a:schemeClr val="bg1"/>
                </a:solidFill>
                <a:effectLst>
                  <a:outerShdw blurRad="38100" dist="38100" dir="2700000" algn="tl">
                    <a:srgbClr val="000000">
                      <a:alpha val="43137"/>
                    </a:srgbClr>
                  </a:outerShdw>
                </a:effectLst>
              </a:rPr>
              <a:t>Las palabras en la 	boca 	del hombre 	tienen un poder efectivo en 	su vida, lo 	que tú dices recibes. 	</a:t>
            </a:r>
          </a:p>
          <a:p>
            <a:pPr marL="0" lvl="1" indent="0" defTabSz="166688" eaLnBrk="1" hangingPunct="1">
              <a:buFontTx/>
              <a:buNone/>
              <a:defRPr/>
            </a:pPr>
            <a:r>
              <a:rPr lang="es-ES" sz="4000" dirty="0">
                <a:solidFill>
                  <a:schemeClr val="accent5">
                    <a:lumMod val="75000"/>
                  </a:schemeClr>
                </a:solidFill>
                <a:effectLst>
                  <a:outerShdw blurRad="38100" dist="38100" dir="2700000" algn="tl">
                    <a:srgbClr val="000000">
                      <a:alpha val="43137"/>
                    </a:srgbClr>
                  </a:outerShdw>
                </a:effectLst>
              </a:rPr>
              <a:t>Proverbios 18:21 </a:t>
            </a:r>
          </a:p>
          <a:p>
            <a:pPr marL="0" lvl="1" indent="0" algn="ctr" defTabSz="166688" eaLnBrk="1" hangingPunct="1">
              <a:buFontTx/>
              <a:buNone/>
              <a:defRPr/>
            </a:pPr>
            <a:r>
              <a:rPr lang="es-US" sz="4000" baseline="30000" dirty="0">
                <a:solidFill>
                  <a:srgbClr val="FFC000"/>
                </a:solidFill>
                <a:effectLst>
                  <a:outerShdw blurRad="38100" dist="38100" dir="2700000" algn="tl">
                    <a:srgbClr val="000000">
                      <a:alpha val="43137"/>
                    </a:srgbClr>
                  </a:outerShdw>
                </a:effectLst>
              </a:rPr>
              <a:t>21</a:t>
            </a:r>
            <a:r>
              <a:rPr lang="es-US" sz="4000" dirty="0">
                <a:solidFill>
                  <a:srgbClr val="FFC000"/>
                </a:solidFill>
                <a:effectLst>
                  <a:outerShdw blurRad="38100" dist="38100" dir="2700000" algn="tl">
                    <a:srgbClr val="000000">
                      <a:alpha val="43137"/>
                    </a:srgbClr>
                  </a:outerShdw>
                </a:effectLst>
              </a:rPr>
              <a:t> En la lengua hay poder de vida y muerte; quienes la aman comerán de su fruto. </a:t>
            </a:r>
            <a:endParaRPr lang="es-ES" sz="4000" dirty="0">
              <a:solidFill>
                <a:schemeClr val="bg1"/>
              </a:solidFill>
              <a:effectLst>
                <a:outerShdw blurRad="38100" dist="38100" dir="2700000" algn="tl">
                  <a:srgbClr val="000000">
                    <a:alpha val="43137"/>
                  </a:srgbClr>
                </a:outerShdw>
              </a:effectLs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20">
                                            <p:txEl>
                                              <p:pRg st="1" end="1"/>
                                            </p:txEl>
                                          </p:spTgt>
                                        </p:tgtEl>
                                        <p:attrNameLst>
                                          <p:attrName>style.visibility</p:attrName>
                                        </p:attrNameLst>
                                      </p:cBhvr>
                                      <p:to>
                                        <p:strVal val="visible"/>
                                      </p:to>
                                    </p:set>
                                    <p:animEffect transition="in" filter="dissolve">
                                      <p:cBhvr>
                                        <p:cTn id="7" dur="500"/>
                                        <p:tgtEl>
                                          <p:spTgt spid="9220">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220">
                                            <p:txEl>
                                              <p:pRg st="2" end="2"/>
                                            </p:txEl>
                                          </p:spTgt>
                                        </p:tgtEl>
                                        <p:attrNameLst>
                                          <p:attrName>style.visibility</p:attrName>
                                        </p:attrNameLst>
                                      </p:cBhvr>
                                      <p:to>
                                        <p:strVal val="visible"/>
                                      </p:to>
                                    </p:set>
                                    <p:animEffect transition="in" filter="dissolve">
                                      <p:cBhvr>
                                        <p:cTn id="10" dur="500"/>
                                        <p:tgtEl>
                                          <p:spTgt spid="92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6A8486"/>
            </a:gs>
            <a:gs pos="50000">
              <a:srgbClr val="9ABEC1"/>
            </a:gs>
            <a:gs pos="100000">
              <a:srgbClr val="B8E3E6"/>
            </a:gs>
          </a:gsLst>
          <a:path path="rect">
            <a:fillToRect l="50000" t="50000" r="50000" b="50000"/>
          </a:path>
        </a:gradFill>
        <a:effectLst/>
      </p:bgPr>
    </p:bg>
    <p:spTree>
      <p:nvGrpSpPr>
        <p:cNvPr id="1" name=""/>
        <p:cNvGrpSpPr/>
        <p:nvPr/>
      </p:nvGrpSpPr>
      <p:grpSpPr>
        <a:xfrm>
          <a:off x="0" y="0"/>
          <a:ext cx="0" cy="0"/>
          <a:chOff x="0" y="0"/>
          <a:chExt cx="0" cy="0"/>
        </a:xfrm>
      </p:grpSpPr>
      <p:pic>
        <p:nvPicPr>
          <p:cNvPr id="5" name="Picture 6" descr="http://www.tomwhitestudio.com/images/Jonathan_Armor_Bearer_Biblical_bronze_lg.jpg">
            <a:extLst>
              <a:ext uri="{FF2B5EF4-FFF2-40B4-BE49-F238E27FC236}">
                <a16:creationId xmlns:a16="http://schemas.microsoft.com/office/drawing/2014/main" id="{6E4728F0-0DE8-46AE-AA71-9FE3346F5C6D}"/>
              </a:ext>
            </a:extLst>
          </p:cNvPr>
          <p:cNvPicPr>
            <a:picLocks noChangeAspect="1" noChangeArrowheads="1"/>
          </p:cNvPicPr>
          <p:nvPr/>
        </p:nvPicPr>
        <p:blipFill>
          <a:blip r:embed="rId3"/>
          <a:srcRect/>
          <a:stretch>
            <a:fillRect/>
          </a:stretch>
        </p:blipFill>
        <p:spPr bwMode="auto">
          <a:xfrm>
            <a:off x="6429388" y="3929066"/>
            <a:ext cx="2714612" cy="3097442"/>
          </a:xfrm>
          <a:prstGeom prst="rect">
            <a:avLst/>
          </a:prstGeom>
          <a:noFill/>
          <a:effectLst>
            <a:softEdge rad="635000"/>
          </a:effectLst>
        </p:spPr>
      </p:pic>
      <p:sp>
        <p:nvSpPr>
          <p:cNvPr id="9220" name="Rectangle 3">
            <a:extLst>
              <a:ext uri="{FF2B5EF4-FFF2-40B4-BE49-F238E27FC236}">
                <a16:creationId xmlns:a16="http://schemas.microsoft.com/office/drawing/2014/main" id="{A392FACE-42DE-47B7-B74D-441AEBF21190}"/>
              </a:ext>
            </a:extLst>
          </p:cNvPr>
          <p:cNvSpPr>
            <a:spLocks noGrp="1" noChangeArrowheads="1"/>
          </p:cNvSpPr>
          <p:nvPr>
            <p:ph type="body" idx="1"/>
          </p:nvPr>
        </p:nvSpPr>
        <p:spPr>
          <a:xfrm>
            <a:off x="357188" y="142875"/>
            <a:ext cx="8786812" cy="6357938"/>
          </a:xfrm>
        </p:spPr>
        <p:txBody>
          <a:bodyPr/>
          <a:lstStyle/>
          <a:p>
            <a:pPr marL="0" lvl="1" indent="0" defTabSz="166688" eaLnBrk="1" hangingPunct="1">
              <a:buFontTx/>
              <a:buNone/>
              <a:defRPr/>
            </a:pPr>
            <a:r>
              <a:rPr lang="es-ES" sz="4000" dirty="0">
                <a:solidFill>
                  <a:schemeClr val="bg1"/>
                </a:solidFill>
                <a:effectLst>
                  <a:outerShdw blurRad="38100" dist="38100" dir="2700000" algn="tl">
                    <a:srgbClr val="000000">
                      <a:alpha val="43137"/>
                    </a:srgbClr>
                  </a:outerShdw>
                </a:effectLst>
              </a:rPr>
              <a:t>Palabras sin acción te llevan a la pobreza.</a:t>
            </a:r>
          </a:p>
          <a:p>
            <a:pPr marL="0" lvl="1" indent="0" defTabSz="166688" eaLnBrk="1" hangingPunct="1">
              <a:buFontTx/>
              <a:buNone/>
              <a:defRPr/>
            </a:pPr>
            <a:endParaRPr lang="es-ES" sz="4000" dirty="0">
              <a:solidFill>
                <a:schemeClr val="accent5">
                  <a:lumMod val="75000"/>
                </a:schemeClr>
              </a:solidFill>
              <a:effectLst>
                <a:outerShdw blurRad="38100" dist="38100" dir="2700000" algn="tl">
                  <a:srgbClr val="000000">
                    <a:alpha val="43137"/>
                  </a:srgbClr>
                </a:outerShdw>
              </a:effectLst>
            </a:endParaRPr>
          </a:p>
          <a:p>
            <a:pPr marL="0" lvl="1" indent="0" defTabSz="166688" eaLnBrk="1" hangingPunct="1">
              <a:buFontTx/>
              <a:buNone/>
              <a:defRPr/>
            </a:pPr>
            <a:r>
              <a:rPr lang="es-ES" sz="4000" dirty="0">
                <a:solidFill>
                  <a:schemeClr val="accent5">
                    <a:lumMod val="75000"/>
                  </a:schemeClr>
                </a:solidFill>
                <a:effectLst>
                  <a:outerShdw blurRad="38100" dist="38100" dir="2700000" algn="tl">
                    <a:srgbClr val="000000">
                      <a:alpha val="43137"/>
                    </a:srgbClr>
                  </a:outerShdw>
                </a:effectLst>
              </a:rPr>
              <a:t>Proverbios 14:23</a:t>
            </a:r>
          </a:p>
          <a:p>
            <a:pPr marL="0" lvl="1" indent="0" algn="ctr" defTabSz="166688" eaLnBrk="1" hangingPunct="1">
              <a:buFontTx/>
              <a:buNone/>
              <a:defRPr/>
            </a:pPr>
            <a:r>
              <a:rPr lang="es-US" sz="4000" baseline="30000" dirty="0">
                <a:solidFill>
                  <a:srgbClr val="FFC000"/>
                </a:solidFill>
                <a:effectLst>
                  <a:outerShdw blurRad="38100" dist="38100" dir="2700000" algn="tl">
                    <a:srgbClr val="000000">
                      <a:alpha val="43137"/>
                    </a:srgbClr>
                  </a:outerShdw>
                </a:effectLst>
              </a:rPr>
              <a:t>23</a:t>
            </a:r>
            <a:r>
              <a:rPr lang="es-US" sz="4000" dirty="0">
                <a:solidFill>
                  <a:srgbClr val="FFC000"/>
                </a:solidFill>
                <a:effectLst>
                  <a:outerShdw blurRad="38100" dist="38100" dir="2700000" algn="tl">
                    <a:srgbClr val="000000">
                      <a:alpha val="43137"/>
                    </a:srgbClr>
                  </a:outerShdw>
                </a:effectLst>
              </a:rPr>
              <a:t> Todo esfuerzo tiene su recompensa, pero quedarse sólo en palabras lleva a la pobreza.</a:t>
            </a:r>
            <a:r>
              <a:rPr lang="es-ES" sz="4000" dirty="0">
                <a:solidFill>
                  <a:srgbClr val="FFC000"/>
                </a:solidFill>
                <a:effectLst>
                  <a:outerShdw blurRad="38100" dist="38100" dir="2700000" algn="tl">
                    <a:srgbClr val="000000">
                      <a:alpha val="43137"/>
                    </a:srgbClr>
                  </a:outerShdw>
                </a:effectLst>
              </a:rPr>
              <a:t>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dissolve">
                                      <p:cBhvr>
                                        <p:cTn id="7" dur="500"/>
                                        <p:tgtEl>
                                          <p:spTgt spid="92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20">
                                            <p:txEl>
                                              <p:pRg st="2" end="2"/>
                                            </p:txEl>
                                          </p:spTgt>
                                        </p:tgtEl>
                                        <p:attrNameLst>
                                          <p:attrName>style.visibility</p:attrName>
                                        </p:attrNameLst>
                                      </p:cBhvr>
                                      <p:to>
                                        <p:strVal val="visible"/>
                                      </p:to>
                                    </p:set>
                                    <p:animEffect transition="in" filter="dissolve">
                                      <p:cBhvr>
                                        <p:cTn id="12" dur="500"/>
                                        <p:tgtEl>
                                          <p:spTgt spid="9220">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9220">
                                            <p:txEl>
                                              <p:pRg st="3" end="3"/>
                                            </p:txEl>
                                          </p:spTgt>
                                        </p:tgtEl>
                                        <p:attrNameLst>
                                          <p:attrName>style.visibility</p:attrName>
                                        </p:attrNameLst>
                                      </p:cBhvr>
                                      <p:to>
                                        <p:strVal val="visible"/>
                                      </p:to>
                                    </p:set>
                                    <p:animEffect transition="in" filter="dissolve">
                                      <p:cBhvr>
                                        <p:cTn id="15" dur="500"/>
                                        <p:tgtEl>
                                          <p:spTgt spid="92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6A8486"/>
            </a:gs>
            <a:gs pos="50000">
              <a:srgbClr val="9ABEC1"/>
            </a:gs>
            <a:gs pos="100000">
              <a:srgbClr val="B8E3E6"/>
            </a:gs>
          </a:gsLst>
          <a:path path="rect">
            <a:fillToRect l="50000" t="50000" r="50000" b="50000"/>
          </a:path>
        </a:gradFill>
        <a:effectLst/>
      </p:bgPr>
    </p:bg>
    <p:spTree>
      <p:nvGrpSpPr>
        <p:cNvPr id="1" name=""/>
        <p:cNvGrpSpPr/>
        <p:nvPr/>
      </p:nvGrpSpPr>
      <p:grpSpPr>
        <a:xfrm>
          <a:off x="0" y="0"/>
          <a:ext cx="0" cy="0"/>
          <a:chOff x="0" y="0"/>
          <a:chExt cx="0" cy="0"/>
        </a:xfrm>
      </p:grpSpPr>
      <p:pic>
        <p:nvPicPr>
          <p:cNvPr id="5" name="Picture 6" descr="http://www.tomwhitestudio.com/images/Jonathan_Armor_Bearer_Biblical_bronze_lg.jpg">
            <a:extLst>
              <a:ext uri="{FF2B5EF4-FFF2-40B4-BE49-F238E27FC236}">
                <a16:creationId xmlns:a16="http://schemas.microsoft.com/office/drawing/2014/main" id="{E87EE514-32EB-4363-8660-34E3D5683304}"/>
              </a:ext>
            </a:extLst>
          </p:cNvPr>
          <p:cNvPicPr>
            <a:picLocks noChangeAspect="1" noChangeArrowheads="1"/>
          </p:cNvPicPr>
          <p:nvPr/>
        </p:nvPicPr>
        <p:blipFill>
          <a:blip r:embed="rId3"/>
          <a:srcRect/>
          <a:stretch>
            <a:fillRect/>
          </a:stretch>
        </p:blipFill>
        <p:spPr bwMode="auto">
          <a:xfrm>
            <a:off x="6429388" y="3929066"/>
            <a:ext cx="2714612" cy="3097442"/>
          </a:xfrm>
          <a:prstGeom prst="rect">
            <a:avLst/>
          </a:prstGeom>
          <a:noFill/>
          <a:effectLst>
            <a:softEdge rad="635000"/>
          </a:effectLst>
        </p:spPr>
      </p:pic>
      <p:sp>
        <p:nvSpPr>
          <p:cNvPr id="9220" name="Rectangle 3">
            <a:extLst>
              <a:ext uri="{FF2B5EF4-FFF2-40B4-BE49-F238E27FC236}">
                <a16:creationId xmlns:a16="http://schemas.microsoft.com/office/drawing/2014/main" id="{52DB3577-4675-4B06-8A22-FAE3B9EC09E7}"/>
              </a:ext>
            </a:extLst>
          </p:cNvPr>
          <p:cNvSpPr>
            <a:spLocks noGrp="1" noChangeArrowheads="1"/>
          </p:cNvSpPr>
          <p:nvPr>
            <p:ph type="body" idx="1"/>
          </p:nvPr>
        </p:nvSpPr>
        <p:spPr>
          <a:xfrm>
            <a:off x="357188" y="357188"/>
            <a:ext cx="8572500" cy="6143625"/>
          </a:xfrm>
        </p:spPr>
        <p:txBody>
          <a:bodyPr/>
          <a:lstStyle/>
          <a:p>
            <a:pPr marL="0" lvl="1" indent="0" defTabSz="166688" eaLnBrk="1" hangingPunct="1">
              <a:buFontTx/>
              <a:buNone/>
              <a:defRPr/>
            </a:pPr>
            <a:r>
              <a:rPr lang="es-ES" sz="3600" dirty="0">
                <a:solidFill>
                  <a:schemeClr val="bg1"/>
                </a:solidFill>
                <a:effectLst>
                  <a:outerShdw blurRad="38100" dist="38100" dir="2700000" algn="tl">
                    <a:srgbClr val="000000">
                      <a:alpha val="43137"/>
                    </a:srgbClr>
                  </a:outerShdw>
                </a:effectLst>
              </a:rPr>
              <a:t>La boca del necio se nutre de locura, pero la boca de los sabios se nutre de conocimiento y sabiduría. </a:t>
            </a:r>
          </a:p>
          <a:p>
            <a:pPr marL="0" lvl="1" indent="0" defTabSz="166688" eaLnBrk="1" hangingPunct="1">
              <a:buFontTx/>
              <a:buNone/>
              <a:defRPr/>
            </a:pPr>
            <a:endParaRPr lang="es-ES" sz="1800" dirty="0">
              <a:solidFill>
                <a:schemeClr val="bg1"/>
              </a:solidFill>
              <a:effectLst>
                <a:outerShdw blurRad="38100" dist="38100" dir="2700000" algn="tl">
                  <a:srgbClr val="000000">
                    <a:alpha val="43137"/>
                  </a:srgbClr>
                </a:outerShdw>
              </a:effectLst>
            </a:endParaRPr>
          </a:p>
          <a:p>
            <a:pPr marL="0" lvl="1" indent="0" defTabSz="166688" eaLnBrk="1" hangingPunct="1">
              <a:buFontTx/>
              <a:buNone/>
              <a:defRPr/>
            </a:pPr>
            <a:r>
              <a:rPr lang="es-ES" sz="3600" dirty="0">
                <a:solidFill>
                  <a:schemeClr val="accent5">
                    <a:lumMod val="75000"/>
                  </a:schemeClr>
                </a:solidFill>
                <a:effectLst>
                  <a:outerShdw blurRad="38100" dist="38100" dir="2700000" algn="tl">
                    <a:srgbClr val="000000">
                      <a:alpha val="43137"/>
                    </a:srgbClr>
                  </a:outerShdw>
                </a:effectLst>
              </a:rPr>
              <a:t>Proverbios 15:14</a:t>
            </a:r>
          </a:p>
          <a:p>
            <a:pPr marL="0" lvl="1" indent="0" algn="ctr" defTabSz="166688" eaLnBrk="1" hangingPunct="1">
              <a:buFontTx/>
              <a:buNone/>
              <a:defRPr/>
            </a:pPr>
            <a:r>
              <a:rPr lang="es-US" sz="3600" baseline="30000" dirty="0">
                <a:solidFill>
                  <a:srgbClr val="FFC000"/>
                </a:solidFill>
                <a:effectLst>
                  <a:outerShdw blurRad="38100" dist="38100" dir="2700000" algn="tl">
                    <a:srgbClr val="000000">
                      <a:alpha val="43137"/>
                    </a:srgbClr>
                  </a:outerShdw>
                </a:effectLst>
              </a:rPr>
              <a:t>14</a:t>
            </a:r>
            <a:r>
              <a:rPr lang="es-US" sz="3600" dirty="0">
                <a:solidFill>
                  <a:srgbClr val="FFC000"/>
                </a:solidFill>
                <a:effectLst>
                  <a:outerShdw blurRad="38100" dist="38100" dir="2700000" algn="tl">
                    <a:srgbClr val="000000">
                      <a:alpha val="43137"/>
                    </a:srgbClr>
                  </a:outerShdw>
                </a:effectLst>
              </a:rPr>
              <a:t> El corazón entendido va tras el conocimiento; la boca de los necios se nutre de tonterías.</a:t>
            </a:r>
            <a:endParaRPr lang="es-ES" sz="3600" dirty="0">
              <a:solidFill>
                <a:srgbClr val="FFC000"/>
              </a:solidFill>
              <a:effectLst>
                <a:outerShdw blurRad="38100" dist="38100" dir="2700000" algn="tl">
                  <a:srgbClr val="000000">
                    <a:alpha val="43137"/>
                  </a:srgbClr>
                </a:outerShdw>
              </a:effectLs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20">
                                            <p:txEl>
                                              <p:pRg st="2" end="2"/>
                                            </p:txEl>
                                          </p:spTgt>
                                        </p:tgtEl>
                                        <p:attrNameLst>
                                          <p:attrName>style.visibility</p:attrName>
                                        </p:attrNameLst>
                                      </p:cBhvr>
                                      <p:to>
                                        <p:strVal val="visible"/>
                                      </p:to>
                                    </p:set>
                                    <p:animEffect transition="in" filter="dissolve">
                                      <p:cBhvr>
                                        <p:cTn id="7" dur="500"/>
                                        <p:tgtEl>
                                          <p:spTgt spid="9220">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220">
                                            <p:txEl>
                                              <p:pRg st="3" end="3"/>
                                            </p:txEl>
                                          </p:spTgt>
                                        </p:tgtEl>
                                        <p:attrNameLst>
                                          <p:attrName>style.visibility</p:attrName>
                                        </p:attrNameLst>
                                      </p:cBhvr>
                                      <p:to>
                                        <p:strVal val="visible"/>
                                      </p:to>
                                    </p:set>
                                    <p:animEffect transition="in" filter="dissolve">
                                      <p:cBhvr>
                                        <p:cTn id="10" dur="500"/>
                                        <p:tgtEl>
                                          <p:spTgt spid="92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pic>
        <p:nvPicPr>
          <p:cNvPr id="5" name="Picture 2" descr="http://lavistachurchofchrist.org/Pictures/Standard%20Bible%20Story%20Readers,%20Book%20Four/images/scan0021.jpg">
            <a:extLst>
              <a:ext uri="{FF2B5EF4-FFF2-40B4-BE49-F238E27FC236}">
                <a16:creationId xmlns:a16="http://schemas.microsoft.com/office/drawing/2014/main" id="{A35A0E0A-3191-4E5E-9F9D-32870FEB82A7}"/>
              </a:ext>
            </a:extLst>
          </p:cNvPr>
          <p:cNvPicPr>
            <a:picLocks noChangeAspect="1" noChangeArrowheads="1"/>
          </p:cNvPicPr>
          <p:nvPr/>
        </p:nvPicPr>
        <p:blipFill>
          <a:blip r:embed="rId3"/>
          <a:srcRect/>
          <a:stretch>
            <a:fillRect/>
          </a:stretch>
        </p:blipFill>
        <p:spPr bwMode="auto">
          <a:xfrm>
            <a:off x="2428860" y="1000108"/>
            <a:ext cx="4149342" cy="5857892"/>
          </a:xfrm>
          <a:prstGeom prst="rect">
            <a:avLst/>
          </a:prstGeom>
          <a:noFill/>
          <a:effectLst>
            <a:softEdge rad="635000"/>
          </a:effectLst>
        </p:spPr>
      </p:pic>
      <p:sp>
        <p:nvSpPr>
          <p:cNvPr id="3076" name="Rectangle 3">
            <a:extLst>
              <a:ext uri="{FF2B5EF4-FFF2-40B4-BE49-F238E27FC236}">
                <a16:creationId xmlns:a16="http://schemas.microsoft.com/office/drawing/2014/main" id="{522DCDE3-B623-4979-85E6-AB99FA42947E}"/>
              </a:ext>
            </a:extLst>
          </p:cNvPr>
          <p:cNvSpPr>
            <a:spLocks noGrp="1" noChangeArrowheads="1"/>
          </p:cNvSpPr>
          <p:nvPr>
            <p:ph type="body" idx="1"/>
          </p:nvPr>
        </p:nvSpPr>
        <p:spPr>
          <a:xfrm>
            <a:off x="285750" y="1000125"/>
            <a:ext cx="8572500" cy="5572125"/>
          </a:xfrm>
          <a:solidFill>
            <a:schemeClr val="accent2">
              <a:lumMod val="75000"/>
              <a:alpha val="34000"/>
            </a:schemeClr>
          </a:solidFill>
        </p:spPr>
        <p:txBody>
          <a:bodyPr/>
          <a:lstStyle/>
          <a:p>
            <a:pPr eaLnBrk="1" hangingPunct="1">
              <a:lnSpc>
                <a:spcPct val="80000"/>
              </a:lnSpc>
              <a:buFontTx/>
              <a:buNone/>
              <a:defRPr/>
            </a:pPr>
            <a:r>
              <a:rPr lang="es-ES" dirty="0">
                <a:solidFill>
                  <a:srgbClr val="FFC000"/>
                </a:solidFill>
                <a:effectLst>
                  <a:outerShdw blurRad="38100" dist="38100" dir="2700000" algn="tl">
                    <a:srgbClr val="000000">
                      <a:alpha val="43137"/>
                    </a:srgbClr>
                  </a:outerShdw>
                </a:effectLst>
              </a:rPr>
              <a:t>	</a:t>
            </a:r>
          </a:p>
          <a:p>
            <a:pPr eaLnBrk="1" hangingPunct="1">
              <a:lnSpc>
                <a:spcPct val="80000"/>
              </a:lnSpc>
              <a:buFontTx/>
              <a:buNone/>
              <a:defRPr/>
            </a:pPr>
            <a:r>
              <a:rPr lang="es-ES" dirty="0">
                <a:solidFill>
                  <a:schemeClr val="bg1"/>
                </a:solidFill>
                <a:effectLst>
                  <a:outerShdw blurRad="38100" dist="38100" dir="2700000" algn="tl">
                    <a:srgbClr val="000000">
                      <a:alpha val="43137"/>
                    </a:srgbClr>
                  </a:outerShdw>
                </a:effectLst>
              </a:rPr>
              <a:t>Y un día aconteció, que </a:t>
            </a:r>
            <a:r>
              <a:rPr lang="es-ES" dirty="0" err="1">
                <a:solidFill>
                  <a:schemeClr val="bg1"/>
                </a:solidFill>
                <a:effectLst>
                  <a:outerShdw blurRad="38100" dist="38100" dir="2700000" algn="tl">
                    <a:srgbClr val="000000">
                      <a:alpha val="43137"/>
                    </a:srgbClr>
                  </a:outerShdw>
                </a:effectLst>
              </a:rPr>
              <a:t>Jonathán</a:t>
            </a:r>
            <a:r>
              <a:rPr lang="es-ES" dirty="0">
                <a:solidFill>
                  <a:schemeClr val="bg1"/>
                </a:solidFill>
                <a:effectLst>
                  <a:outerShdw blurRad="38100" dist="38100" dir="2700000" algn="tl">
                    <a:srgbClr val="000000">
                      <a:alpha val="43137"/>
                    </a:srgbClr>
                  </a:outerShdw>
                </a:effectLst>
              </a:rPr>
              <a:t> hijo de Saúl dijo á su criado que le traía las armas: Ven, y pasemos á la guarnición de los Filisteos, que está á aquel lado. Y no lo hizo saber á su padre. Y Saúl estaba en el término de </a:t>
            </a:r>
            <a:r>
              <a:rPr lang="es-ES" dirty="0" err="1">
                <a:solidFill>
                  <a:schemeClr val="bg1"/>
                </a:solidFill>
                <a:effectLst>
                  <a:outerShdw blurRad="38100" dist="38100" dir="2700000" algn="tl">
                    <a:srgbClr val="000000">
                      <a:alpha val="43137"/>
                    </a:srgbClr>
                  </a:outerShdw>
                </a:effectLst>
              </a:rPr>
              <a:t>Gabaa</a:t>
            </a:r>
            <a:r>
              <a:rPr lang="es-ES" dirty="0">
                <a:solidFill>
                  <a:schemeClr val="bg1"/>
                </a:solidFill>
                <a:effectLst>
                  <a:outerShdw blurRad="38100" dist="38100" dir="2700000" algn="tl">
                    <a:srgbClr val="000000">
                      <a:alpha val="43137"/>
                    </a:srgbClr>
                  </a:outerShdw>
                </a:effectLst>
              </a:rPr>
              <a:t>, debajo de un granado que hay en </a:t>
            </a:r>
            <a:r>
              <a:rPr lang="es-ES" dirty="0" err="1">
                <a:solidFill>
                  <a:schemeClr val="bg1"/>
                </a:solidFill>
                <a:effectLst>
                  <a:outerShdw blurRad="38100" dist="38100" dir="2700000" algn="tl">
                    <a:srgbClr val="000000">
                      <a:alpha val="43137"/>
                    </a:srgbClr>
                  </a:outerShdw>
                </a:effectLst>
              </a:rPr>
              <a:t>Migrón</a:t>
            </a:r>
            <a:r>
              <a:rPr lang="es-ES" dirty="0">
                <a:solidFill>
                  <a:schemeClr val="bg1"/>
                </a:solidFill>
                <a:effectLst>
                  <a:outerShdw blurRad="38100" dist="38100" dir="2700000" algn="tl">
                    <a:srgbClr val="000000">
                      <a:alpha val="43137"/>
                    </a:srgbClr>
                  </a:outerShdw>
                </a:effectLst>
              </a:rPr>
              <a:t>, y el pueblo que estaba con él era como seiscientos hombres. Y </a:t>
            </a:r>
            <a:r>
              <a:rPr lang="es-ES" dirty="0" err="1">
                <a:solidFill>
                  <a:schemeClr val="bg1"/>
                </a:solidFill>
                <a:effectLst>
                  <a:outerShdw blurRad="38100" dist="38100" dir="2700000" algn="tl">
                    <a:srgbClr val="000000">
                      <a:alpha val="43137"/>
                    </a:srgbClr>
                  </a:outerShdw>
                </a:effectLst>
              </a:rPr>
              <a:t>Achîas</a:t>
            </a:r>
            <a:r>
              <a:rPr lang="es-ES" dirty="0">
                <a:solidFill>
                  <a:schemeClr val="bg1"/>
                </a:solidFill>
                <a:effectLst>
                  <a:outerShdw blurRad="38100" dist="38100" dir="2700000" algn="tl">
                    <a:srgbClr val="000000">
                      <a:alpha val="43137"/>
                    </a:srgbClr>
                  </a:outerShdw>
                </a:effectLst>
              </a:rPr>
              <a:t> hijo de </a:t>
            </a:r>
            <a:r>
              <a:rPr lang="es-ES" dirty="0" err="1">
                <a:solidFill>
                  <a:schemeClr val="bg1"/>
                </a:solidFill>
                <a:effectLst>
                  <a:outerShdw blurRad="38100" dist="38100" dir="2700000" algn="tl">
                    <a:srgbClr val="000000">
                      <a:alpha val="43137"/>
                    </a:srgbClr>
                  </a:outerShdw>
                </a:effectLst>
              </a:rPr>
              <a:t>Achîtob</a:t>
            </a:r>
            <a:r>
              <a:rPr lang="es-ES" dirty="0">
                <a:solidFill>
                  <a:schemeClr val="bg1"/>
                </a:solidFill>
                <a:effectLst>
                  <a:outerShdw blurRad="38100" dist="38100" dir="2700000" algn="tl">
                    <a:srgbClr val="000000">
                      <a:alpha val="43137"/>
                    </a:srgbClr>
                  </a:outerShdw>
                </a:effectLst>
              </a:rPr>
              <a:t>, hermano de </a:t>
            </a:r>
            <a:r>
              <a:rPr lang="es-ES" dirty="0" err="1">
                <a:solidFill>
                  <a:schemeClr val="bg1"/>
                </a:solidFill>
                <a:effectLst>
                  <a:outerShdw blurRad="38100" dist="38100" dir="2700000" algn="tl">
                    <a:srgbClr val="000000">
                      <a:alpha val="43137"/>
                    </a:srgbClr>
                  </a:outerShdw>
                </a:effectLst>
              </a:rPr>
              <a:t>Ichâbod</a:t>
            </a:r>
            <a:r>
              <a:rPr lang="es-ES" dirty="0">
                <a:solidFill>
                  <a:schemeClr val="bg1"/>
                </a:solidFill>
                <a:effectLst>
                  <a:outerShdw blurRad="38100" dist="38100" dir="2700000" algn="tl">
                    <a:srgbClr val="000000">
                      <a:alpha val="43137"/>
                    </a:srgbClr>
                  </a:outerShdw>
                </a:effectLst>
              </a:rPr>
              <a:t>, hijo de </a:t>
            </a:r>
            <a:r>
              <a:rPr lang="es-ES" dirty="0" err="1">
                <a:solidFill>
                  <a:schemeClr val="bg1"/>
                </a:solidFill>
                <a:effectLst>
                  <a:outerShdw blurRad="38100" dist="38100" dir="2700000" algn="tl">
                    <a:srgbClr val="000000">
                      <a:alpha val="43137"/>
                    </a:srgbClr>
                  </a:outerShdw>
                </a:effectLst>
              </a:rPr>
              <a:t>Phinees</a:t>
            </a:r>
            <a:r>
              <a:rPr lang="es-ES" dirty="0">
                <a:solidFill>
                  <a:schemeClr val="bg1"/>
                </a:solidFill>
                <a:effectLst>
                  <a:outerShdw blurRad="38100" dist="38100" dir="2700000" algn="tl">
                    <a:srgbClr val="000000">
                      <a:alpha val="43137"/>
                    </a:srgbClr>
                  </a:outerShdw>
                </a:effectLst>
              </a:rPr>
              <a:t>, hijo de Eli, sacerdote de Jehová en Silo, llevaba el </a:t>
            </a:r>
            <a:r>
              <a:rPr lang="es-ES" dirty="0" err="1">
                <a:solidFill>
                  <a:schemeClr val="bg1"/>
                </a:solidFill>
                <a:effectLst>
                  <a:outerShdw blurRad="38100" dist="38100" dir="2700000" algn="tl">
                    <a:srgbClr val="000000">
                      <a:alpha val="43137"/>
                    </a:srgbClr>
                  </a:outerShdw>
                </a:effectLst>
              </a:rPr>
              <a:t>ephod</a:t>
            </a:r>
            <a:r>
              <a:rPr lang="es-ES" dirty="0">
                <a:solidFill>
                  <a:schemeClr val="bg1"/>
                </a:solidFill>
                <a:effectLst>
                  <a:outerShdw blurRad="38100" dist="38100" dir="2700000" algn="tl">
                    <a:srgbClr val="000000">
                      <a:alpha val="43137"/>
                    </a:srgbClr>
                  </a:outerShdw>
                </a:effectLst>
              </a:rPr>
              <a:t>; y no sabía el pueblo que </a:t>
            </a:r>
            <a:r>
              <a:rPr lang="es-ES" dirty="0" err="1">
                <a:solidFill>
                  <a:schemeClr val="bg1"/>
                </a:solidFill>
                <a:effectLst>
                  <a:outerShdw blurRad="38100" dist="38100" dir="2700000" algn="tl">
                    <a:srgbClr val="000000">
                      <a:alpha val="43137"/>
                    </a:srgbClr>
                  </a:outerShdw>
                </a:effectLst>
              </a:rPr>
              <a:t>Jonathán</a:t>
            </a:r>
            <a:r>
              <a:rPr lang="es-ES" dirty="0">
                <a:solidFill>
                  <a:schemeClr val="bg1"/>
                </a:solidFill>
                <a:effectLst>
                  <a:outerShdw blurRad="38100" dist="38100" dir="2700000" algn="tl">
                    <a:srgbClr val="000000">
                      <a:alpha val="43137"/>
                    </a:srgbClr>
                  </a:outerShdw>
                </a:effectLst>
              </a:rPr>
              <a:t> se hubiese ido. </a:t>
            </a:r>
          </a:p>
        </p:txBody>
      </p:sp>
      <p:sp>
        <p:nvSpPr>
          <p:cNvPr id="3075" name="Rectangle 2">
            <a:extLst>
              <a:ext uri="{FF2B5EF4-FFF2-40B4-BE49-F238E27FC236}">
                <a16:creationId xmlns:a16="http://schemas.microsoft.com/office/drawing/2014/main" id="{0351079C-8349-4DCE-A24C-EB296B551CE8}"/>
              </a:ext>
            </a:extLst>
          </p:cNvPr>
          <p:cNvSpPr>
            <a:spLocks noGrp="1" noChangeArrowheads="1"/>
          </p:cNvSpPr>
          <p:nvPr>
            <p:ph type="title"/>
          </p:nvPr>
        </p:nvSpPr>
        <p:spPr>
          <a:xfrm>
            <a:off x="0" y="142875"/>
            <a:ext cx="9144000" cy="857250"/>
          </a:xfrm>
        </p:spPr>
        <p:txBody>
          <a:bodyPr/>
          <a:lstStyle/>
          <a:p>
            <a:pPr eaLnBrk="1" hangingPunct="1">
              <a:defRPr/>
            </a:pPr>
            <a:r>
              <a:rPr lang="es-ES" b="1" dirty="0">
                <a:solidFill>
                  <a:srgbClr val="FFC000"/>
                </a:solidFill>
                <a:effectLst>
                  <a:outerShdw blurRad="38100" dist="38100" dir="2700000" algn="tl">
                    <a:srgbClr val="000000">
                      <a:alpha val="43137"/>
                    </a:srgbClr>
                  </a:outerShdw>
                </a:effectLst>
              </a:rPr>
              <a:t>1 Samuel 14:1-23</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6A8486"/>
            </a:gs>
            <a:gs pos="50000">
              <a:srgbClr val="9ABEC1"/>
            </a:gs>
            <a:gs pos="100000">
              <a:srgbClr val="B8E3E6"/>
            </a:gs>
          </a:gsLst>
          <a:path path="rect">
            <a:fillToRect l="50000" t="50000" r="50000" b="50000"/>
          </a:path>
        </a:gradFill>
        <a:effectLst/>
      </p:bgPr>
    </p:bg>
    <p:spTree>
      <p:nvGrpSpPr>
        <p:cNvPr id="1" name=""/>
        <p:cNvGrpSpPr/>
        <p:nvPr/>
      </p:nvGrpSpPr>
      <p:grpSpPr>
        <a:xfrm>
          <a:off x="0" y="0"/>
          <a:ext cx="0" cy="0"/>
          <a:chOff x="0" y="0"/>
          <a:chExt cx="0" cy="0"/>
        </a:xfrm>
      </p:grpSpPr>
      <p:pic>
        <p:nvPicPr>
          <p:cNvPr id="5" name="Picture 6" descr="http://www.tomwhitestudio.com/images/Jonathan_Armor_Bearer_Biblical_bronze_lg.jpg">
            <a:extLst>
              <a:ext uri="{FF2B5EF4-FFF2-40B4-BE49-F238E27FC236}">
                <a16:creationId xmlns:a16="http://schemas.microsoft.com/office/drawing/2014/main" id="{B31A607E-8016-4BB0-82D6-3533643306EF}"/>
              </a:ext>
            </a:extLst>
          </p:cNvPr>
          <p:cNvPicPr>
            <a:picLocks noChangeAspect="1" noChangeArrowheads="1"/>
          </p:cNvPicPr>
          <p:nvPr/>
        </p:nvPicPr>
        <p:blipFill>
          <a:blip r:embed="rId3"/>
          <a:srcRect/>
          <a:stretch>
            <a:fillRect/>
          </a:stretch>
        </p:blipFill>
        <p:spPr bwMode="auto">
          <a:xfrm>
            <a:off x="6429388" y="3929066"/>
            <a:ext cx="2714612" cy="3097442"/>
          </a:xfrm>
          <a:prstGeom prst="rect">
            <a:avLst/>
          </a:prstGeom>
          <a:noFill/>
          <a:effectLst>
            <a:softEdge rad="635000"/>
          </a:effectLst>
        </p:spPr>
      </p:pic>
      <p:sp>
        <p:nvSpPr>
          <p:cNvPr id="9220" name="Rectangle 3">
            <a:extLst>
              <a:ext uri="{FF2B5EF4-FFF2-40B4-BE49-F238E27FC236}">
                <a16:creationId xmlns:a16="http://schemas.microsoft.com/office/drawing/2014/main" id="{0AF74F47-AAA2-4221-B42E-FD6B4F36C5A0}"/>
              </a:ext>
            </a:extLst>
          </p:cNvPr>
          <p:cNvSpPr>
            <a:spLocks noGrp="1" noChangeArrowheads="1"/>
          </p:cNvSpPr>
          <p:nvPr>
            <p:ph type="body" idx="1"/>
          </p:nvPr>
        </p:nvSpPr>
        <p:spPr>
          <a:xfrm>
            <a:off x="357188" y="357188"/>
            <a:ext cx="7872412" cy="6143625"/>
          </a:xfrm>
        </p:spPr>
        <p:txBody>
          <a:bodyPr/>
          <a:lstStyle/>
          <a:p>
            <a:pPr marL="0" lvl="1" indent="0" defTabSz="166688" eaLnBrk="1" hangingPunct="1">
              <a:buFontTx/>
              <a:buNone/>
              <a:defRPr/>
            </a:pPr>
            <a:r>
              <a:rPr lang="es-ES" sz="3600" dirty="0">
                <a:solidFill>
                  <a:schemeClr val="bg1"/>
                </a:solidFill>
                <a:effectLst>
                  <a:outerShdw blurRad="38100" dist="38100" dir="2700000" algn="tl">
                    <a:srgbClr val="000000">
                      <a:alpha val="43137"/>
                    </a:srgbClr>
                  </a:outerShdw>
                </a:effectLst>
              </a:rPr>
              <a:t>Las palabras en la 	boca 	del hombre sabio son amables y traen salud. </a:t>
            </a:r>
            <a:r>
              <a:rPr lang="es-ES" sz="3200" dirty="0">
                <a:solidFill>
                  <a:schemeClr val="bg1"/>
                </a:solidFill>
                <a:effectLst>
                  <a:outerShdw blurRad="38100" dist="38100" dir="2700000" algn="tl">
                    <a:srgbClr val="000000">
                      <a:alpha val="43137"/>
                    </a:srgbClr>
                  </a:outerShdw>
                </a:effectLst>
              </a:rPr>
              <a:t>	</a:t>
            </a:r>
          </a:p>
          <a:p>
            <a:pPr marL="0" lvl="1" indent="0" defTabSz="166688" eaLnBrk="1" hangingPunct="1">
              <a:buFontTx/>
              <a:buNone/>
              <a:defRPr/>
            </a:pPr>
            <a:endParaRPr lang="es-ES" sz="3200" dirty="0">
              <a:solidFill>
                <a:schemeClr val="accent5">
                  <a:lumMod val="50000"/>
                </a:schemeClr>
              </a:solidFill>
              <a:effectLst>
                <a:outerShdw blurRad="38100" dist="38100" dir="2700000" algn="tl">
                  <a:srgbClr val="000000">
                    <a:alpha val="43137"/>
                  </a:srgbClr>
                </a:outerShdw>
              </a:effectLst>
            </a:endParaRPr>
          </a:p>
          <a:p>
            <a:pPr marL="0" lvl="1" indent="0" defTabSz="166688" eaLnBrk="1" hangingPunct="1">
              <a:buFontTx/>
              <a:buNone/>
              <a:defRPr/>
            </a:pPr>
            <a:r>
              <a:rPr lang="es-ES" sz="3600" dirty="0">
                <a:solidFill>
                  <a:schemeClr val="accent5">
                    <a:lumMod val="50000"/>
                  </a:schemeClr>
                </a:solidFill>
                <a:effectLst>
                  <a:outerShdw blurRad="38100" dist="38100" dir="2700000" algn="tl">
                    <a:srgbClr val="000000">
                      <a:alpha val="43137"/>
                    </a:srgbClr>
                  </a:outerShdw>
                </a:effectLst>
              </a:rPr>
              <a:t>Proverbios 16:24  </a:t>
            </a:r>
          </a:p>
          <a:p>
            <a:pPr marL="0" lvl="1" indent="0" algn="ctr" defTabSz="166688" eaLnBrk="1" hangingPunct="1">
              <a:buFontTx/>
              <a:buNone/>
              <a:defRPr/>
            </a:pPr>
            <a:r>
              <a:rPr lang="es-US" sz="4000" baseline="30000" dirty="0">
                <a:solidFill>
                  <a:srgbClr val="FFC000"/>
                </a:solidFill>
                <a:effectLst>
                  <a:outerShdw blurRad="38100" dist="38100" dir="2700000" algn="tl">
                    <a:srgbClr val="000000">
                      <a:alpha val="43137"/>
                    </a:srgbClr>
                  </a:outerShdw>
                </a:effectLst>
              </a:rPr>
              <a:t>24</a:t>
            </a:r>
            <a:r>
              <a:rPr lang="es-US" sz="4000" dirty="0">
                <a:solidFill>
                  <a:srgbClr val="FFC000"/>
                </a:solidFill>
                <a:effectLst>
                  <a:outerShdw blurRad="38100" dist="38100" dir="2700000" algn="tl">
                    <a:srgbClr val="000000">
                      <a:alpha val="43137"/>
                    </a:srgbClr>
                  </a:outerShdw>
                </a:effectLst>
              </a:rPr>
              <a:t> Panal de miel son las palabras amables: endulzan la vida y dan salud al cuerpo.</a:t>
            </a:r>
            <a:r>
              <a:rPr lang="es-ES" sz="4000" dirty="0">
                <a:solidFill>
                  <a:srgbClr val="FFC000"/>
                </a:solidFill>
                <a:effectLst>
                  <a:outerShdw blurRad="38100" dist="38100" dir="2700000" algn="tl">
                    <a:srgbClr val="000000">
                      <a:alpha val="43137"/>
                    </a:srgbClr>
                  </a:outerShdw>
                </a:effectLst>
              </a:rPr>
              <a:t>        </a:t>
            </a:r>
            <a:r>
              <a:rPr lang="es-ES" sz="3200" dirty="0">
                <a:solidFill>
                  <a:schemeClr val="bg1"/>
                </a:solidFill>
                <a:effectLst>
                  <a:outerShdw blurRad="38100" dist="38100" dir="2700000" algn="tl">
                    <a:srgbClr val="000000">
                      <a:alpha val="43137"/>
                    </a:srgbClr>
                  </a:outerShdw>
                </a:effectLst>
              </a:rPr>
              <a:t>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20">
                                            <p:txEl>
                                              <p:pRg st="2" end="2"/>
                                            </p:txEl>
                                          </p:spTgt>
                                        </p:tgtEl>
                                        <p:attrNameLst>
                                          <p:attrName>style.visibility</p:attrName>
                                        </p:attrNameLst>
                                      </p:cBhvr>
                                      <p:to>
                                        <p:strVal val="visible"/>
                                      </p:to>
                                    </p:set>
                                    <p:animEffect transition="in" filter="dissolve">
                                      <p:cBhvr>
                                        <p:cTn id="7" dur="500"/>
                                        <p:tgtEl>
                                          <p:spTgt spid="9220">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220">
                                            <p:txEl>
                                              <p:pRg st="3" end="3"/>
                                            </p:txEl>
                                          </p:spTgt>
                                        </p:tgtEl>
                                        <p:attrNameLst>
                                          <p:attrName>style.visibility</p:attrName>
                                        </p:attrNameLst>
                                      </p:cBhvr>
                                      <p:to>
                                        <p:strVal val="visible"/>
                                      </p:to>
                                    </p:set>
                                    <p:animEffect transition="in" filter="dissolve">
                                      <p:cBhvr>
                                        <p:cTn id="10" dur="500"/>
                                        <p:tgtEl>
                                          <p:spTgt spid="92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6A8486"/>
            </a:gs>
            <a:gs pos="50000">
              <a:srgbClr val="9ABEC1"/>
            </a:gs>
            <a:gs pos="100000">
              <a:srgbClr val="B8E3E6"/>
            </a:gs>
          </a:gsLst>
          <a:path path="rect">
            <a:fillToRect l="50000" t="50000" r="50000" b="50000"/>
          </a:path>
        </a:gradFill>
        <a:effectLst/>
      </p:bgPr>
    </p:bg>
    <p:spTree>
      <p:nvGrpSpPr>
        <p:cNvPr id="1" name=""/>
        <p:cNvGrpSpPr/>
        <p:nvPr/>
      </p:nvGrpSpPr>
      <p:grpSpPr>
        <a:xfrm>
          <a:off x="0" y="0"/>
          <a:ext cx="0" cy="0"/>
          <a:chOff x="0" y="0"/>
          <a:chExt cx="0" cy="0"/>
        </a:xfrm>
      </p:grpSpPr>
      <p:pic>
        <p:nvPicPr>
          <p:cNvPr id="5" name="Picture 6" descr="http://www.tomwhitestudio.com/images/Jonathan_Armor_Bearer_Biblical_bronze_lg.jpg">
            <a:extLst>
              <a:ext uri="{FF2B5EF4-FFF2-40B4-BE49-F238E27FC236}">
                <a16:creationId xmlns:a16="http://schemas.microsoft.com/office/drawing/2014/main" id="{70FE1E81-6141-4913-8BC1-5C1127D7A249}"/>
              </a:ext>
            </a:extLst>
          </p:cNvPr>
          <p:cNvPicPr>
            <a:picLocks noChangeAspect="1" noChangeArrowheads="1"/>
          </p:cNvPicPr>
          <p:nvPr/>
        </p:nvPicPr>
        <p:blipFill>
          <a:blip r:embed="rId3"/>
          <a:srcRect/>
          <a:stretch>
            <a:fillRect/>
          </a:stretch>
        </p:blipFill>
        <p:spPr bwMode="auto">
          <a:xfrm>
            <a:off x="6429388" y="3929066"/>
            <a:ext cx="2714612" cy="3097442"/>
          </a:xfrm>
          <a:prstGeom prst="rect">
            <a:avLst/>
          </a:prstGeom>
          <a:noFill/>
          <a:effectLst>
            <a:softEdge rad="635000"/>
          </a:effectLst>
        </p:spPr>
      </p:pic>
      <p:sp>
        <p:nvSpPr>
          <p:cNvPr id="9220" name="Rectangle 3">
            <a:extLst>
              <a:ext uri="{FF2B5EF4-FFF2-40B4-BE49-F238E27FC236}">
                <a16:creationId xmlns:a16="http://schemas.microsoft.com/office/drawing/2014/main" id="{18AEE8B4-2A98-49F0-8A3C-B64D894612AE}"/>
              </a:ext>
            </a:extLst>
          </p:cNvPr>
          <p:cNvSpPr>
            <a:spLocks noGrp="1" noChangeArrowheads="1"/>
          </p:cNvSpPr>
          <p:nvPr>
            <p:ph type="body" idx="1"/>
          </p:nvPr>
        </p:nvSpPr>
        <p:spPr>
          <a:xfrm>
            <a:off x="357188" y="357188"/>
            <a:ext cx="7872412" cy="6143625"/>
          </a:xfrm>
        </p:spPr>
        <p:txBody>
          <a:bodyPr/>
          <a:lstStyle/>
          <a:p>
            <a:pPr marL="0" lvl="1" indent="0" defTabSz="166688" eaLnBrk="1" hangingPunct="1">
              <a:buFontTx/>
              <a:buNone/>
              <a:defRPr/>
            </a:pPr>
            <a:r>
              <a:rPr lang="es-ES" sz="3600" dirty="0">
                <a:solidFill>
                  <a:schemeClr val="bg1"/>
                </a:solidFill>
                <a:effectLst>
                  <a:outerShdw blurRad="38100" dist="38100" dir="2700000" algn="tl">
                    <a:srgbClr val="000000">
                      <a:alpha val="43137"/>
                    </a:srgbClr>
                  </a:outerShdw>
                </a:effectLst>
              </a:rPr>
              <a:t>El que repite las ofensas pierde amigos y trae división.</a:t>
            </a:r>
          </a:p>
          <a:p>
            <a:pPr marL="0" lvl="1" indent="0" defTabSz="166688" eaLnBrk="1" hangingPunct="1">
              <a:buFontTx/>
              <a:buNone/>
              <a:defRPr/>
            </a:pPr>
            <a:endParaRPr lang="es-ES" sz="2000" dirty="0">
              <a:solidFill>
                <a:schemeClr val="bg1"/>
              </a:solidFill>
              <a:effectLst>
                <a:outerShdw blurRad="38100" dist="38100" dir="2700000" algn="tl">
                  <a:srgbClr val="000000">
                    <a:alpha val="43137"/>
                  </a:srgbClr>
                </a:outerShdw>
              </a:effectLst>
            </a:endParaRPr>
          </a:p>
          <a:p>
            <a:pPr marL="0" lvl="1" indent="0" defTabSz="166688" eaLnBrk="1" hangingPunct="1">
              <a:buFontTx/>
              <a:buNone/>
              <a:defRPr/>
            </a:pPr>
            <a:r>
              <a:rPr lang="es-ES" sz="3600" dirty="0">
                <a:solidFill>
                  <a:schemeClr val="accent5">
                    <a:lumMod val="50000"/>
                  </a:schemeClr>
                </a:solidFill>
                <a:effectLst>
                  <a:outerShdw blurRad="38100" dist="38100" dir="2700000" algn="tl">
                    <a:srgbClr val="000000">
                      <a:alpha val="43137"/>
                    </a:srgbClr>
                  </a:outerShdw>
                </a:effectLst>
              </a:rPr>
              <a:t>Proverbios 17:9</a:t>
            </a:r>
          </a:p>
          <a:p>
            <a:pPr marL="0" lvl="1" indent="0" defTabSz="166688" eaLnBrk="1" hangingPunct="1">
              <a:buFontTx/>
              <a:buNone/>
              <a:defRPr/>
            </a:pPr>
            <a:endParaRPr lang="es-ES" sz="3600" baseline="30000" dirty="0">
              <a:solidFill>
                <a:schemeClr val="bg1"/>
              </a:solidFill>
              <a:effectLst>
                <a:outerShdw blurRad="38100" dist="38100" dir="2700000" algn="tl">
                  <a:srgbClr val="000000">
                    <a:alpha val="43137"/>
                  </a:srgbClr>
                </a:outerShdw>
              </a:effectLst>
            </a:endParaRPr>
          </a:p>
          <a:p>
            <a:pPr marL="0" lvl="1" indent="0" algn="ctr" defTabSz="166688" eaLnBrk="1" hangingPunct="1">
              <a:buFontTx/>
              <a:buNone/>
              <a:defRPr/>
            </a:pPr>
            <a:r>
              <a:rPr lang="es-US" sz="3600" baseline="30000" dirty="0">
                <a:solidFill>
                  <a:srgbClr val="FFC000"/>
                </a:solidFill>
                <a:effectLst>
                  <a:outerShdw blurRad="38100" dist="38100" dir="2700000" algn="tl">
                    <a:srgbClr val="000000">
                      <a:alpha val="43137"/>
                    </a:srgbClr>
                  </a:outerShdw>
                </a:effectLst>
              </a:rPr>
              <a:t> 9</a:t>
            </a:r>
            <a:r>
              <a:rPr lang="es-US" sz="3600" dirty="0">
                <a:solidFill>
                  <a:srgbClr val="FFC000"/>
                </a:solidFill>
                <a:effectLst>
                  <a:outerShdw blurRad="38100" dist="38100" dir="2700000" algn="tl">
                    <a:srgbClr val="000000">
                      <a:alpha val="43137"/>
                    </a:srgbClr>
                  </a:outerShdw>
                </a:effectLst>
              </a:rPr>
              <a:t> El que perdona la ofensa cultiva el amor; el que insiste en la ofensa divide a los amigos.</a:t>
            </a:r>
            <a:endParaRPr lang="es-ES" sz="3600" dirty="0">
              <a:solidFill>
                <a:srgbClr val="FFC000"/>
              </a:solidFill>
              <a:effectLst>
                <a:outerShdw blurRad="38100" dist="38100" dir="2700000" algn="tl">
                  <a:srgbClr val="000000">
                    <a:alpha val="43137"/>
                  </a:srgbClr>
                </a:outerShdw>
              </a:effectLs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20">
                                            <p:txEl>
                                              <p:pRg st="2" end="2"/>
                                            </p:txEl>
                                          </p:spTgt>
                                        </p:tgtEl>
                                        <p:attrNameLst>
                                          <p:attrName>style.visibility</p:attrName>
                                        </p:attrNameLst>
                                      </p:cBhvr>
                                      <p:to>
                                        <p:strVal val="visible"/>
                                      </p:to>
                                    </p:set>
                                    <p:animEffect transition="in" filter="dissolve">
                                      <p:cBhvr>
                                        <p:cTn id="7" dur="500"/>
                                        <p:tgtEl>
                                          <p:spTgt spid="9220">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220">
                                            <p:txEl>
                                              <p:pRg st="4" end="4"/>
                                            </p:txEl>
                                          </p:spTgt>
                                        </p:tgtEl>
                                        <p:attrNameLst>
                                          <p:attrName>style.visibility</p:attrName>
                                        </p:attrNameLst>
                                      </p:cBhvr>
                                      <p:to>
                                        <p:strVal val="visible"/>
                                      </p:to>
                                    </p:set>
                                    <p:animEffect transition="in" filter="dissolve">
                                      <p:cBhvr>
                                        <p:cTn id="10" dur="500"/>
                                        <p:tgtEl>
                                          <p:spTgt spid="92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pic>
        <p:nvPicPr>
          <p:cNvPr id="5" name="Picture 6" descr="http://www.tomwhitestudio.com/images/Jonathan_Armor_Bearer_Biblical_bronze_lg.jpg">
            <a:extLst>
              <a:ext uri="{FF2B5EF4-FFF2-40B4-BE49-F238E27FC236}">
                <a16:creationId xmlns:a16="http://schemas.microsoft.com/office/drawing/2014/main" id="{62A32669-DD5B-4F54-ACC9-FAFE94BC3995}"/>
              </a:ext>
            </a:extLst>
          </p:cNvPr>
          <p:cNvPicPr>
            <a:picLocks noChangeAspect="1" noChangeArrowheads="1"/>
          </p:cNvPicPr>
          <p:nvPr/>
        </p:nvPicPr>
        <p:blipFill>
          <a:blip r:embed="rId3"/>
          <a:srcRect/>
          <a:stretch>
            <a:fillRect/>
          </a:stretch>
        </p:blipFill>
        <p:spPr bwMode="auto">
          <a:xfrm>
            <a:off x="6429388" y="3929066"/>
            <a:ext cx="2714612" cy="3097442"/>
          </a:xfrm>
          <a:prstGeom prst="rect">
            <a:avLst/>
          </a:prstGeom>
          <a:noFill/>
          <a:effectLst>
            <a:softEdge rad="635000"/>
          </a:effectLst>
        </p:spPr>
      </p:pic>
      <p:sp>
        <p:nvSpPr>
          <p:cNvPr id="10244" name="Rectangle 3">
            <a:extLst>
              <a:ext uri="{FF2B5EF4-FFF2-40B4-BE49-F238E27FC236}">
                <a16:creationId xmlns:a16="http://schemas.microsoft.com/office/drawing/2014/main" id="{E408AC8B-0C4B-42F0-BE4B-4CC10B9CAD19}"/>
              </a:ext>
            </a:extLst>
          </p:cNvPr>
          <p:cNvSpPr>
            <a:spLocks noGrp="1" noChangeArrowheads="1"/>
          </p:cNvSpPr>
          <p:nvPr>
            <p:ph type="body" idx="1"/>
          </p:nvPr>
        </p:nvSpPr>
        <p:spPr>
          <a:xfrm>
            <a:off x="0" y="571500"/>
            <a:ext cx="7500938" cy="5168900"/>
          </a:xfrm>
        </p:spPr>
        <p:txBody>
          <a:bodyPr/>
          <a:lstStyle/>
          <a:p>
            <a:pPr lvl="1" eaLnBrk="1" hangingPunct="1">
              <a:buFontTx/>
              <a:buNone/>
              <a:defRPr/>
            </a:pPr>
            <a:r>
              <a:rPr lang="es-ES" sz="3200" b="1" dirty="0">
                <a:solidFill>
                  <a:schemeClr val="bg1"/>
                </a:solidFill>
                <a:effectLst>
                  <a:outerShdw blurRad="38100" dist="38100" dir="2700000" algn="tl">
                    <a:srgbClr val="000000">
                      <a:alpha val="43137"/>
                    </a:srgbClr>
                  </a:outerShdw>
                </a:effectLst>
              </a:rPr>
              <a:t>	</a:t>
            </a:r>
            <a:r>
              <a:rPr lang="es-ES" sz="4000" b="1" dirty="0">
                <a:solidFill>
                  <a:srgbClr val="CC6600"/>
                </a:solidFill>
                <a:effectLst>
                  <a:outerShdw blurRad="38100" dist="38100" dir="2700000" algn="tl">
                    <a:srgbClr val="000000">
                      <a:alpha val="43137"/>
                    </a:srgbClr>
                  </a:outerShdw>
                </a:effectLst>
              </a:rPr>
              <a:t>Rebelde: </a:t>
            </a:r>
            <a:r>
              <a:rPr lang="es-ES" sz="3200" dirty="0">
                <a:solidFill>
                  <a:schemeClr val="bg1"/>
                </a:solidFill>
                <a:effectLst>
                  <a:outerShdw blurRad="38100" dist="38100" dir="2700000" algn="tl">
                    <a:srgbClr val="000000">
                      <a:alpha val="43137"/>
                    </a:srgbClr>
                  </a:outerShdw>
                </a:effectLst>
              </a:rPr>
              <a:t>Es la peor clase de asistente, se opone a lo que dice el líder, contradice, protesta, está a favor de los que están en contra y en contra de los que están a favor, esta actitud es abominable delante de Dios. 1 Samuel 15:23 dice </a:t>
            </a:r>
            <a:r>
              <a:rPr lang="es-ES" sz="3200" i="1" dirty="0">
                <a:solidFill>
                  <a:schemeClr val="bg1"/>
                </a:solidFill>
                <a:effectLst>
                  <a:outerShdw blurRad="38100" dist="38100" dir="2700000" algn="tl">
                    <a:srgbClr val="000000">
                      <a:alpha val="43137"/>
                    </a:srgbClr>
                  </a:outerShdw>
                </a:effectLst>
              </a:rPr>
              <a:t>“Porque como pecado de adivinación es la rebelión, y como ídolos e idolatría la obstinación.”</a:t>
            </a:r>
          </a:p>
          <a:p>
            <a:pPr eaLnBrk="1" hangingPunct="1">
              <a:defRPr/>
            </a:pPr>
            <a:endParaRPr lang="es-ES" sz="3600" dirty="0">
              <a:solidFill>
                <a:schemeClr val="bg1"/>
              </a:solidFill>
              <a:effectLst>
                <a:outerShdw blurRad="38100" dist="38100" dir="2700000" algn="tl">
                  <a:srgbClr val="000000">
                    <a:alpha val="43137"/>
                  </a:srgbClr>
                </a:outerShdw>
              </a:effectLst>
            </a:endParaRPr>
          </a:p>
        </p:txBody>
      </p:sp>
    </p:spTree>
  </p:cSld>
  <p:clrMapOvr>
    <a:masterClrMapping/>
  </p:clrMapOvr>
  <p:transition>
    <p:wheel spokes="8"/>
  </p:transition>
</p:sld>
</file>

<file path=ppt/slides/slide23.xml><?xml version="1.0" encoding="utf-8"?>
<p:sld xmlns:a="http://schemas.openxmlformats.org/drawingml/2006/main" xmlns:r="http://schemas.openxmlformats.org/officeDocument/2006/relationships" xmlns:p="http://schemas.openxmlformats.org/presentationml/2006/main">
  <p:cSld>
    <p:bg>
      <p:bgPr shadeToTitle="1">
        <a:gradFill rotWithShape="1">
          <a:gsLst>
            <a:gs pos="0">
              <a:srgbClr val="6A8486"/>
            </a:gs>
            <a:gs pos="50000">
              <a:srgbClr val="9ABEC1"/>
            </a:gs>
            <a:gs pos="100000">
              <a:srgbClr val="B8E3E6"/>
            </a:gs>
          </a:gsLst>
          <a:path path="rect">
            <a:fillToRect l="50000" t="50000" r="50000" b="50000"/>
          </a:path>
        </a:gradFill>
        <a:effectLst/>
      </p:bgPr>
    </p:bg>
    <p:spTree>
      <p:nvGrpSpPr>
        <p:cNvPr id="1" name=""/>
        <p:cNvGrpSpPr/>
        <p:nvPr/>
      </p:nvGrpSpPr>
      <p:grpSpPr>
        <a:xfrm>
          <a:off x="0" y="0"/>
          <a:ext cx="0" cy="0"/>
          <a:chOff x="0" y="0"/>
          <a:chExt cx="0" cy="0"/>
        </a:xfrm>
      </p:grpSpPr>
      <p:pic>
        <p:nvPicPr>
          <p:cNvPr id="24578" name="Picture 4" descr="Armor.png">
            <a:extLst>
              <a:ext uri="{FF2B5EF4-FFF2-40B4-BE49-F238E27FC236}">
                <a16:creationId xmlns:a16="http://schemas.microsoft.com/office/drawing/2014/main" id="{01B766AA-D53A-43FB-93AC-31F76FC2C0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214438"/>
            <a:ext cx="4170362"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
            <a:extLst>
              <a:ext uri="{FF2B5EF4-FFF2-40B4-BE49-F238E27FC236}">
                <a16:creationId xmlns:a16="http://schemas.microsoft.com/office/drawing/2014/main" id="{BC560958-030D-41E5-AD12-112AA98102D7}"/>
              </a:ext>
            </a:extLst>
          </p:cNvPr>
          <p:cNvSpPr>
            <a:spLocks noGrp="1" noChangeArrowheads="1"/>
          </p:cNvSpPr>
          <p:nvPr>
            <p:ph type="body" idx="1"/>
          </p:nvPr>
        </p:nvSpPr>
        <p:spPr>
          <a:xfrm>
            <a:off x="0" y="3000375"/>
            <a:ext cx="5143500" cy="3125788"/>
          </a:xfrm>
        </p:spPr>
        <p:txBody>
          <a:bodyPr/>
          <a:lstStyle/>
          <a:p>
            <a:pPr marL="609600" indent="-609600" algn="ctr" eaLnBrk="1" hangingPunct="1">
              <a:lnSpc>
                <a:spcPct val="80000"/>
              </a:lnSpc>
              <a:buFontTx/>
              <a:buNone/>
              <a:defRPr/>
            </a:pPr>
            <a:r>
              <a:rPr lang="es-ES" sz="3600" dirty="0">
                <a:solidFill>
                  <a:schemeClr val="bg1"/>
                </a:solidFill>
                <a:effectLst>
                  <a:outerShdw blurRad="38100" dist="38100" dir="2700000" algn="tl">
                    <a:srgbClr val="000000">
                      <a:alpha val="43137"/>
                    </a:srgbClr>
                  </a:outerShdw>
                </a:effectLst>
              </a:rPr>
              <a:t>Pensemos en las actitudes positivas que mostró este paje de armas:</a:t>
            </a:r>
          </a:p>
        </p:txBody>
      </p:sp>
      <p:sp>
        <p:nvSpPr>
          <p:cNvPr id="6" name="Title 5">
            <a:extLst>
              <a:ext uri="{FF2B5EF4-FFF2-40B4-BE49-F238E27FC236}">
                <a16:creationId xmlns:a16="http://schemas.microsoft.com/office/drawing/2014/main" id="{BFE1EEFC-1D8D-4F40-9758-0E6A730EDF21}"/>
              </a:ext>
            </a:extLst>
          </p:cNvPr>
          <p:cNvSpPr>
            <a:spLocks noGrp="1"/>
          </p:cNvSpPr>
          <p:nvPr>
            <p:ph type="title"/>
          </p:nvPr>
        </p:nvSpPr>
        <p:spPr>
          <a:xfrm>
            <a:off x="0" y="274638"/>
            <a:ext cx="9144000" cy="1868478"/>
          </a:xfrm>
          <a:ln>
            <a:miter lim="800000"/>
            <a:headEnd/>
            <a:tailEnd/>
          </a:ln>
        </p:spPr>
        <p:txBody>
          <a:bodyPr/>
          <a:lstStyle/>
          <a:p>
            <a:pPr>
              <a:defRPr/>
            </a:pPr>
            <a:r>
              <a:rPr lang="es-ES" sz="5400" b="1" spc="300" dirty="0">
                <a:ln w="11430" cmpd="sng">
                  <a:solidFill>
                    <a:schemeClr val="accent1">
                      <a:tint val="10000"/>
                    </a:schemeClr>
                  </a:solidFill>
                  <a:prstDash val="solid"/>
                  <a:miter lim="800000"/>
                </a:ln>
                <a:solidFill>
                  <a:srgbClr val="CC6600"/>
                </a:solidFill>
                <a:effectLst>
                  <a:glow rad="45500">
                    <a:schemeClr val="accent1">
                      <a:satMod val="220000"/>
                      <a:alpha val="35000"/>
                    </a:schemeClr>
                  </a:glow>
                  <a:outerShdw blurRad="38100" dist="38100" dir="2700000" algn="tl">
                    <a:srgbClr val="000000">
                      <a:alpha val="43137"/>
                    </a:srgbClr>
                  </a:outerShdw>
                </a:effectLst>
              </a:rPr>
              <a:t>II. UN BUEN </a:t>
            </a:r>
            <a:br>
              <a:rPr lang="es-ES" sz="5400" b="1" spc="300" dirty="0">
                <a:ln w="11430" cmpd="sng">
                  <a:solidFill>
                    <a:schemeClr val="accent1">
                      <a:tint val="10000"/>
                    </a:schemeClr>
                  </a:solidFill>
                  <a:prstDash val="solid"/>
                  <a:miter lim="800000"/>
                </a:ln>
                <a:solidFill>
                  <a:srgbClr val="CC6600"/>
                </a:solidFill>
                <a:effectLst>
                  <a:glow rad="45500">
                    <a:schemeClr val="accent1">
                      <a:satMod val="220000"/>
                      <a:alpha val="35000"/>
                    </a:schemeClr>
                  </a:glow>
                  <a:outerShdw blurRad="38100" dist="38100" dir="2700000" algn="tl">
                    <a:srgbClr val="000000">
                      <a:alpha val="43137"/>
                    </a:srgbClr>
                  </a:outerShdw>
                </a:effectLst>
              </a:rPr>
            </a:br>
            <a:r>
              <a:rPr lang="es-ES" sz="5400" b="1" spc="300" dirty="0">
                <a:ln w="11430" cmpd="sng">
                  <a:solidFill>
                    <a:schemeClr val="accent1">
                      <a:tint val="10000"/>
                    </a:schemeClr>
                  </a:solidFill>
                  <a:prstDash val="solid"/>
                  <a:miter lim="800000"/>
                </a:ln>
                <a:solidFill>
                  <a:srgbClr val="CC6600"/>
                </a:solidFill>
                <a:effectLst>
                  <a:glow rad="45500">
                    <a:schemeClr val="accent1">
                      <a:satMod val="220000"/>
                      <a:alpha val="35000"/>
                    </a:schemeClr>
                  </a:glow>
                  <a:outerShdw blurRad="38100" dist="38100" dir="2700000" algn="tl">
                    <a:srgbClr val="000000">
                      <a:alpha val="43137"/>
                    </a:srgbClr>
                  </a:outerShdw>
                </a:effectLst>
              </a:rPr>
              <a:t>PAJE DE ARMAS</a:t>
            </a:r>
            <a:endParaRPr lang="es-MX" sz="5400" dirty="0">
              <a:solidFill>
                <a:srgbClr val="CC6600"/>
              </a:solidFill>
              <a:effectLst>
                <a:glow rad="45500">
                  <a:schemeClr val="accent1">
                    <a:satMod val="220000"/>
                    <a:alpha val="35000"/>
                  </a:schemeClr>
                </a:glow>
                <a:outerShdw blurRad="38100" dist="38100" dir="2700000" algn="tl">
                  <a:srgbClr val="000000">
                    <a:alpha val="43137"/>
                  </a:srgbClr>
                </a:outerShdw>
              </a:effectLst>
            </a:endParaRPr>
          </a:p>
        </p:txBody>
      </p:sp>
    </p:spTree>
  </p:cSld>
  <p:clrMapOvr>
    <a:masterClrMapping/>
  </p:clrMapOvr>
  <p:transition>
    <p:wheel spokes="8"/>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9069D10-8B6F-4694-A82D-AAF415B91067}"/>
              </a:ext>
            </a:extLst>
          </p:cNvPr>
          <p:cNvSpPr txBox="1"/>
          <p:nvPr/>
        </p:nvSpPr>
        <p:spPr>
          <a:xfrm>
            <a:off x="428625" y="1000125"/>
            <a:ext cx="7572375" cy="3540125"/>
          </a:xfrm>
          <a:prstGeom prst="rect">
            <a:avLst/>
          </a:prstGeom>
          <a:noFill/>
        </p:spPr>
        <p:txBody>
          <a:bodyPr>
            <a:spAutoFit/>
          </a:bodyPr>
          <a:lstStyle/>
          <a:p>
            <a:pPr marL="0" lvl="4">
              <a:defRPr/>
            </a:pPr>
            <a:r>
              <a:rPr lang="es-ES" sz="4000" b="1" dirty="0">
                <a:solidFill>
                  <a:schemeClr val="accent5">
                    <a:lumMod val="75000"/>
                  </a:schemeClr>
                </a:solidFill>
                <a:effectLst>
                  <a:outerShdw blurRad="38100" dist="38100" dir="2700000" algn="tl">
                    <a:srgbClr val="000000">
                      <a:alpha val="43137"/>
                    </a:srgbClr>
                  </a:outerShdw>
                </a:effectLst>
                <a:latin typeface="Arial" charset="0"/>
              </a:rPr>
              <a:t>Comprometido: </a:t>
            </a:r>
          </a:p>
          <a:p>
            <a:pPr marL="0" lvl="4">
              <a:defRPr/>
            </a:pPr>
            <a:endParaRPr lang="es-ES" sz="4000" b="1" dirty="0">
              <a:solidFill>
                <a:schemeClr val="accent5">
                  <a:lumMod val="75000"/>
                </a:schemeClr>
              </a:solidFill>
              <a:effectLst>
                <a:outerShdw blurRad="38100" dist="38100" dir="2700000" algn="tl">
                  <a:srgbClr val="000000">
                    <a:alpha val="43137"/>
                  </a:srgbClr>
                </a:outerShdw>
              </a:effectLst>
              <a:latin typeface="Arial" charset="0"/>
            </a:endParaRPr>
          </a:p>
          <a:p>
            <a:pPr marL="0" lvl="4">
              <a:defRPr/>
            </a:pPr>
            <a:r>
              <a:rPr lang="es-ES" sz="3600" dirty="0">
                <a:solidFill>
                  <a:schemeClr val="bg1"/>
                </a:solidFill>
                <a:effectLst>
                  <a:outerShdw blurRad="38100" dist="38100" dir="2700000" algn="tl">
                    <a:srgbClr val="000000">
                      <a:alpha val="43137"/>
                    </a:srgbClr>
                  </a:outerShdw>
                </a:effectLst>
                <a:latin typeface="Arial" charset="0"/>
              </a:rPr>
              <a:t>Está comprometido con la obra de Dios, se alegra de las victorias y se preocupa cuando hay problemas y trata de resolverlos.</a:t>
            </a:r>
            <a:endParaRPr lang="es-ES" sz="4000" dirty="0">
              <a:solidFill>
                <a:schemeClr val="bg1"/>
              </a:solidFill>
              <a:effectLst>
                <a:outerShdw blurRad="38100" dist="38100" dir="2700000" algn="tl">
                  <a:srgbClr val="000000">
                    <a:alpha val="43137"/>
                  </a:srgbClr>
                </a:outerShdw>
              </a:effectLst>
              <a:latin typeface="Arial" charset="0"/>
            </a:endParaRPr>
          </a:p>
        </p:txBody>
      </p:sp>
      <p:pic>
        <p:nvPicPr>
          <p:cNvPr id="8" name="Picture 6" descr="http://www.tomwhitestudio.com/images/Jonathan_Armor_Bearer_Biblical_bronze_lg.jpg">
            <a:extLst>
              <a:ext uri="{FF2B5EF4-FFF2-40B4-BE49-F238E27FC236}">
                <a16:creationId xmlns:a16="http://schemas.microsoft.com/office/drawing/2014/main" id="{12A933F7-904B-48CA-AE67-84E45D83ADEB}"/>
              </a:ext>
            </a:extLst>
          </p:cNvPr>
          <p:cNvPicPr>
            <a:picLocks noChangeAspect="1" noChangeArrowheads="1"/>
          </p:cNvPicPr>
          <p:nvPr/>
        </p:nvPicPr>
        <p:blipFill>
          <a:blip r:embed="rId3"/>
          <a:srcRect/>
          <a:stretch>
            <a:fillRect/>
          </a:stretch>
        </p:blipFill>
        <p:spPr bwMode="auto">
          <a:xfrm>
            <a:off x="6429388" y="3760558"/>
            <a:ext cx="2714612" cy="3097442"/>
          </a:xfrm>
          <a:prstGeom prst="rect">
            <a:avLst/>
          </a:prstGeom>
          <a:noFill/>
          <a:effectLst>
            <a:softEdge rad="635000"/>
          </a:effectLst>
        </p:spPr>
      </p:pic>
    </p:spTree>
  </p:cSld>
  <p:clrMapOvr>
    <a:masterClrMapping/>
  </p:clrMapOvr>
  <p:transition>
    <p:wheel spokes="8"/>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1268" name="Rectangle 3">
            <a:extLst>
              <a:ext uri="{FF2B5EF4-FFF2-40B4-BE49-F238E27FC236}">
                <a16:creationId xmlns:a16="http://schemas.microsoft.com/office/drawing/2014/main" id="{D5AF4C6B-7CF5-4F61-BB69-F7913765179D}"/>
              </a:ext>
            </a:extLst>
          </p:cNvPr>
          <p:cNvSpPr>
            <a:spLocks noGrp="1" noChangeArrowheads="1"/>
          </p:cNvSpPr>
          <p:nvPr>
            <p:ph type="body" idx="1"/>
          </p:nvPr>
        </p:nvSpPr>
        <p:spPr>
          <a:xfrm>
            <a:off x="571500" y="285750"/>
            <a:ext cx="8186738" cy="5040313"/>
          </a:xfrm>
        </p:spPr>
        <p:txBody>
          <a:bodyPr/>
          <a:lstStyle/>
          <a:p>
            <a:pPr marL="0" lvl="4" indent="0" eaLnBrk="1" hangingPunct="1">
              <a:buFontTx/>
              <a:buNone/>
              <a:defRPr/>
            </a:pPr>
            <a:r>
              <a:rPr lang="es-ES" sz="4000" b="1" dirty="0">
                <a:solidFill>
                  <a:schemeClr val="accent5">
                    <a:lumMod val="75000"/>
                  </a:schemeClr>
                </a:solidFill>
                <a:effectLst>
                  <a:outerShdw blurRad="38100" dist="38100" dir="2700000" algn="tl">
                    <a:srgbClr val="000000">
                      <a:alpha val="43137"/>
                    </a:srgbClr>
                  </a:outerShdw>
                </a:effectLst>
              </a:rPr>
              <a:t>Diligente: </a:t>
            </a:r>
          </a:p>
          <a:p>
            <a:pPr marL="0" lvl="4" indent="0" eaLnBrk="1" hangingPunct="1">
              <a:buFontTx/>
              <a:buNone/>
              <a:defRPr/>
            </a:pPr>
            <a:endParaRPr lang="es-ES" sz="4000" b="1" dirty="0">
              <a:solidFill>
                <a:schemeClr val="accent5">
                  <a:lumMod val="75000"/>
                </a:schemeClr>
              </a:solidFill>
              <a:effectLst>
                <a:outerShdw blurRad="38100" dist="38100" dir="2700000" algn="tl">
                  <a:srgbClr val="000000">
                    <a:alpha val="43137"/>
                  </a:srgbClr>
                </a:outerShdw>
              </a:effectLst>
            </a:endParaRPr>
          </a:p>
          <a:p>
            <a:pPr marL="0" lvl="4" indent="0" eaLnBrk="1" hangingPunct="1">
              <a:buFontTx/>
              <a:buNone/>
              <a:defRPr/>
            </a:pPr>
            <a:r>
              <a:rPr lang="es-ES" sz="3600" dirty="0">
                <a:solidFill>
                  <a:schemeClr val="bg1"/>
                </a:solidFill>
                <a:effectLst>
                  <a:outerShdw blurRad="38100" dist="38100" dir="2700000" algn="tl">
                    <a:srgbClr val="000000">
                      <a:alpha val="43137"/>
                    </a:srgbClr>
                  </a:outerShdw>
                </a:effectLst>
              </a:rPr>
              <a:t>Pone empeño y cuidado al realizar el trabajo.  Gracias a Dios por el paje de armas de Jonatán, que cumplió con lo que se le encomendó y por eso obtuvieron la victoria.</a:t>
            </a:r>
          </a:p>
        </p:txBody>
      </p:sp>
      <p:pic>
        <p:nvPicPr>
          <p:cNvPr id="5" name="Picture 6" descr="http://www.tomwhitestudio.com/images/Jonathan_Armor_Bearer_Biblical_bronze_lg.jpg">
            <a:extLst>
              <a:ext uri="{FF2B5EF4-FFF2-40B4-BE49-F238E27FC236}">
                <a16:creationId xmlns:a16="http://schemas.microsoft.com/office/drawing/2014/main" id="{BEAF3CBB-F1B4-4A20-B242-36650A8214A9}"/>
              </a:ext>
            </a:extLst>
          </p:cNvPr>
          <p:cNvPicPr>
            <a:picLocks noChangeAspect="1" noChangeArrowheads="1"/>
          </p:cNvPicPr>
          <p:nvPr/>
        </p:nvPicPr>
        <p:blipFill>
          <a:blip r:embed="rId3"/>
          <a:srcRect/>
          <a:stretch>
            <a:fillRect/>
          </a:stretch>
        </p:blipFill>
        <p:spPr bwMode="auto">
          <a:xfrm>
            <a:off x="6000760" y="3500438"/>
            <a:ext cx="2714612" cy="3097442"/>
          </a:xfrm>
          <a:prstGeom prst="rect">
            <a:avLst/>
          </a:prstGeom>
          <a:noFill/>
          <a:effectLst>
            <a:softEdge rad="635000"/>
          </a:effectLst>
        </p:spPr>
      </p:pic>
    </p:spTree>
  </p:cSld>
  <p:clrMapOvr>
    <a:masterClrMapping/>
  </p:clrMapOvr>
  <p:transition>
    <p:wheel spokes="8"/>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pic>
        <p:nvPicPr>
          <p:cNvPr id="6" name="Picture 6" descr="http://www.tomwhitestudio.com/images/Jonathan_Armor_Bearer_Biblical_bronze_lg.jpg">
            <a:extLst>
              <a:ext uri="{FF2B5EF4-FFF2-40B4-BE49-F238E27FC236}">
                <a16:creationId xmlns:a16="http://schemas.microsoft.com/office/drawing/2014/main" id="{BA33B500-1B3E-4F4C-8785-24471D627D60}"/>
              </a:ext>
            </a:extLst>
          </p:cNvPr>
          <p:cNvPicPr>
            <a:picLocks noChangeAspect="1" noChangeArrowheads="1"/>
          </p:cNvPicPr>
          <p:nvPr/>
        </p:nvPicPr>
        <p:blipFill>
          <a:blip r:embed="rId3"/>
          <a:srcRect/>
          <a:stretch>
            <a:fillRect/>
          </a:stretch>
        </p:blipFill>
        <p:spPr bwMode="auto">
          <a:xfrm>
            <a:off x="6572264" y="2000240"/>
            <a:ext cx="2714612" cy="3097442"/>
          </a:xfrm>
          <a:prstGeom prst="rect">
            <a:avLst/>
          </a:prstGeom>
          <a:noFill/>
          <a:effectLst>
            <a:softEdge rad="635000"/>
          </a:effectLst>
        </p:spPr>
      </p:pic>
      <p:sp>
        <p:nvSpPr>
          <p:cNvPr id="12292" name="Rectangle 3">
            <a:extLst>
              <a:ext uri="{FF2B5EF4-FFF2-40B4-BE49-F238E27FC236}">
                <a16:creationId xmlns:a16="http://schemas.microsoft.com/office/drawing/2014/main" id="{97DE828F-7E5F-42EF-9E9C-AE0861913E54}"/>
              </a:ext>
            </a:extLst>
          </p:cNvPr>
          <p:cNvSpPr>
            <a:spLocks noGrp="1" noChangeArrowheads="1"/>
          </p:cNvSpPr>
          <p:nvPr>
            <p:ph type="body" idx="1"/>
          </p:nvPr>
        </p:nvSpPr>
        <p:spPr>
          <a:xfrm>
            <a:off x="357188" y="642938"/>
            <a:ext cx="7429500" cy="6026150"/>
          </a:xfrm>
        </p:spPr>
        <p:txBody>
          <a:bodyPr/>
          <a:lstStyle/>
          <a:p>
            <a:pPr marL="0" lvl="4" indent="0" eaLnBrk="1" hangingPunct="1">
              <a:buFontTx/>
              <a:buNone/>
              <a:defRPr/>
            </a:pPr>
            <a:r>
              <a:rPr lang="es-ES" sz="4400" b="1" dirty="0">
                <a:solidFill>
                  <a:schemeClr val="accent5">
                    <a:lumMod val="75000"/>
                  </a:schemeClr>
                </a:solidFill>
                <a:effectLst>
                  <a:outerShdw blurRad="38100" dist="38100" dir="2700000" algn="tl">
                    <a:srgbClr val="000000">
                      <a:alpha val="43137"/>
                    </a:srgbClr>
                  </a:outerShdw>
                </a:effectLst>
              </a:rPr>
              <a:t>Positivo:</a:t>
            </a:r>
            <a:r>
              <a:rPr lang="es-ES" sz="4400" dirty="0">
                <a:solidFill>
                  <a:schemeClr val="accent5">
                    <a:lumMod val="75000"/>
                  </a:schemeClr>
                </a:solidFill>
                <a:effectLst>
                  <a:outerShdw blurRad="38100" dist="38100" dir="2700000" algn="tl">
                    <a:srgbClr val="000000">
                      <a:alpha val="43137"/>
                    </a:srgbClr>
                  </a:outerShdw>
                </a:effectLst>
              </a:rPr>
              <a:t> </a:t>
            </a:r>
            <a:r>
              <a:rPr lang="es-ES" sz="4000" dirty="0">
                <a:solidFill>
                  <a:schemeClr val="bg1"/>
                </a:solidFill>
                <a:effectLst>
                  <a:outerShdw blurRad="38100" dist="38100" dir="2700000" algn="tl">
                    <a:srgbClr val="000000">
                      <a:alpha val="43137"/>
                    </a:srgbClr>
                  </a:outerShdw>
                </a:effectLst>
              </a:rPr>
              <a:t>Jonatán es guiado por Dios para emprender este difícil plan.  Dos personas enfrentarse a un ejército entero, en el terreno más incómodo posible, cuesta arriba y con precipicios a los lados, era una idea casi suicida, …</a:t>
            </a:r>
          </a:p>
        </p:txBody>
      </p:sp>
    </p:spTree>
  </p:cSld>
  <p:clrMapOvr>
    <a:masterClrMapping/>
  </p:clrMapOvr>
  <p:transition>
    <p:wheel spokes="8"/>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pic>
        <p:nvPicPr>
          <p:cNvPr id="6" name="Picture 6" descr="http://www.tomwhitestudio.com/images/Jonathan_Armor_Bearer_Biblical_bronze_lg.jpg">
            <a:extLst>
              <a:ext uri="{FF2B5EF4-FFF2-40B4-BE49-F238E27FC236}">
                <a16:creationId xmlns:a16="http://schemas.microsoft.com/office/drawing/2014/main" id="{4C8BB295-F1BE-4B71-AA43-5BB174252280}"/>
              </a:ext>
            </a:extLst>
          </p:cNvPr>
          <p:cNvPicPr>
            <a:picLocks noChangeAspect="1" noChangeArrowheads="1"/>
          </p:cNvPicPr>
          <p:nvPr/>
        </p:nvPicPr>
        <p:blipFill>
          <a:blip r:embed="rId3"/>
          <a:srcRect/>
          <a:stretch>
            <a:fillRect/>
          </a:stretch>
        </p:blipFill>
        <p:spPr bwMode="auto">
          <a:xfrm>
            <a:off x="6215074" y="3429000"/>
            <a:ext cx="2714612" cy="3097442"/>
          </a:xfrm>
          <a:prstGeom prst="rect">
            <a:avLst/>
          </a:prstGeom>
          <a:noFill/>
          <a:effectLst>
            <a:softEdge rad="635000"/>
          </a:effectLst>
        </p:spPr>
      </p:pic>
      <p:sp>
        <p:nvSpPr>
          <p:cNvPr id="12292" name="Rectangle 3">
            <a:extLst>
              <a:ext uri="{FF2B5EF4-FFF2-40B4-BE49-F238E27FC236}">
                <a16:creationId xmlns:a16="http://schemas.microsoft.com/office/drawing/2014/main" id="{66980A41-05AA-4F1F-ACC2-CF2A80BF42C8}"/>
              </a:ext>
            </a:extLst>
          </p:cNvPr>
          <p:cNvSpPr>
            <a:spLocks noGrp="1" noChangeArrowheads="1"/>
          </p:cNvSpPr>
          <p:nvPr>
            <p:ph type="body" idx="1"/>
          </p:nvPr>
        </p:nvSpPr>
        <p:spPr>
          <a:xfrm>
            <a:off x="285750" y="331788"/>
            <a:ext cx="7429500" cy="6526212"/>
          </a:xfrm>
        </p:spPr>
        <p:txBody>
          <a:bodyPr/>
          <a:lstStyle/>
          <a:p>
            <a:pPr marL="0" lvl="4" indent="0" eaLnBrk="1" hangingPunct="1">
              <a:buFontTx/>
              <a:buNone/>
              <a:defRPr/>
            </a:pPr>
            <a:r>
              <a:rPr lang="es-ES" sz="4000" dirty="0">
                <a:solidFill>
                  <a:schemeClr val="bg1"/>
                </a:solidFill>
                <a:effectLst>
                  <a:outerShdw blurRad="38100" dist="38100" dir="2700000" algn="tl">
                    <a:srgbClr val="000000">
                      <a:alpha val="43137"/>
                    </a:srgbClr>
                  </a:outerShdw>
                </a:effectLst>
              </a:rPr>
              <a:t>…pero el paje de armas en lugar de hacerle notar todas las desventajas del proyecto, toma una actitud positiva y apoya al hombre de Dios.  Qué determinante fue la actitud positiva del paje de armas               en el logro de la victoria.</a:t>
            </a:r>
          </a:p>
        </p:txBody>
      </p:sp>
    </p:spTree>
  </p:cSld>
  <p:clrMapOvr>
    <a:masterClrMapping/>
  </p:clrMapOvr>
  <p:transition>
    <p:wheel spokes="8"/>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pic>
        <p:nvPicPr>
          <p:cNvPr id="4" name="Picture 6" descr="http://www.tomwhitestudio.com/images/Jonathan_Armor_Bearer_Biblical_bronze_lg.jpg">
            <a:extLst>
              <a:ext uri="{FF2B5EF4-FFF2-40B4-BE49-F238E27FC236}">
                <a16:creationId xmlns:a16="http://schemas.microsoft.com/office/drawing/2014/main" id="{A13922BA-3948-4416-8B5F-B7EF1E5B5FFA}"/>
              </a:ext>
            </a:extLst>
          </p:cNvPr>
          <p:cNvPicPr>
            <a:picLocks noChangeAspect="1" noChangeArrowheads="1"/>
          </p:cNvPicPr>
          <p:nvPr/>
        </p:nvPicPr>
        <p:blipFill>
          <a:blip r:embed="rId3"/>
          <a:srcRect/>
          <a:stretch>
            <a:fillRect/>
          </a:stretch>
        </p:blipFill>
        <p:spPr bwMode="auto">
          <a:xfrm>
            <a:off x="7203154" y="4643446"/>
            <a:ext cx="1940845" cy="2214554"/>
          </a:xfrm>
          <a:prstGeom prst="rect">
            <a:avLst/>
          </a:prstGeom>
          <a:noFill/>
          <a:effectLst>
            <a:softEdge rad="635000"/>
          </a:effectLst>
        </p:spPr>
      </p:pic>
      <p:sp>
        <p:nvSpPr>
          <p:cNvPr id="13315" name="Rectangle 3">
            <a:extLst>
              <a:ext uri="{FF2B5EF4-FFF2-40B4-BE49-F238E27FC236}">
                <a16:creationId xmlns:a16="http://schemas.microsoft.com/office/drawing/2014/main" id="{4A07AF00-DD05-4B53-A812-EB1D285A652C}"/>
              </a:ext>
            </a:extLst>
          </p:cNvPr>
          <p:cNvSpPr>
            <a:spLocks noGrp="1" noChangeArrowheads="1"/>
          </p:cNvSpPr>
          <p:nvPr>
            <p:ph type="body" idx="1"/>
          </p:nvPr>
        </p:nvSpPr>
        <p:spPr>
          <a:xfrm>
            <a:off x="357188" y="214313"/>
            <a:ext cx="7929562" cy="6335712"/>
          </a:xfrm>
        </p:spPr>
        <p:txBody>
          <a:bodyPr/>
          <a:lstStyle/>
          <a:p>
            <a:pPr marL="609600" indent="-609600" eaLnBrk="1" hangingPunct="1">
              <a:buFontTx/>
              <a:buNone/>
              <a:defRPr/>
            </a:pPr>
            <a:r>
              <a:rPr lang="es-ES" sz="4000" b="1" dirty="0">
                <a:solidFill>
                  <a:schemeClr val="bg1"/>
                </a:solidFill>
                <a:effectLst>
                  <a:outerShdw blurRad="38100" dist="38100" dir="2700000" algn="tl">
                    <a:srgbClr val="000000">
                      <a:alpha val="43137"/>
                    </a:srgbClr>
                  </a:outerShdw>
                </a:effectLst>
              </a:rPr>
              <a:t>	</a:t>
            </a:r>
            <a:r>
              <a:rPr lang="es-ES" sz="4800" b="1" dirty="0">
                <a:solidFill>
                  <a:schemeClr val="accent5">
                    <a:lumMod val="75000"/>
                  </a:schemeClr>
                </a:solidFill>
                <a:effectLst>
                  <a:outerShdw blurRad="38100" dist="38100" dir="2700000" algn="tl">
                    <a:srgbClr val="000000">
                      <a:alpha val="43137"/>
                    </a:srgbClr>
                  </a:outerShdw>
                </a:effectLst>
              </a:rPr>
              <a:t>Sujeto, obediente:</a:t>
            </a:r>
            <a:r>
              <a:rPr lang="es-ES" sz="4800" dirty="0">
                <a:solidFill>
                  <a:schemeClr val="accent5">
                    <a:lumMod val="75000"/>
                  </a:schemeClr>
                </a:solidFill>
                <a:effectLst>
                  <a:outerShdw blurRad="38100" dist="38100" dir="2700000" algn="tl">
                    <a:srgbClr val="000000">
                      <a:alpha val="43137"/>
                    </a:srgbClr>
                  </a:outerShdw>
                </a:effectLst>
              </a:rPr>
              <a:t> </a:t>
            </a:r>
            <a:r>
              <a:rPr lang="es-ES" sz="4000" dirty="0">
                <a:solidFill>
                  <a:schemeClr val="bg1"/>
                </a:solidFill>
                <a:effectLst>
                  <a:outerShdw blurRad="38100" dist="38100" dir="2700000" algn="tl">
                    <a:srgbClr val="000000">
                      <a:alpha val="43137"/>
                    </a:srgbClr>
                  </a:outerShdw>
                </a:effectLst>
              </a:rPr>
              <a:t>La actitud más noble y solidaria que un asistente puede tener es la sujeción.  Sujeción es obedecer cuando no se está de acuerdo. Obediencia es un acto por medio del cual hacemos lo que se nos manda, lo hacemos por amor.  </a:t>
            </a:r>
          </a:p>
        </p:txBody>
      </p:sp>
    </p:spTree>
  </p:cSld>
  <p:clrMapOvr>
    <a:masterClrMapping/>
  </p:clrMapOvr>
  <p:transition>
    <p:wheel spokes="8"/>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pic>
        <p:nvPicPr>
          <p:cNvPr id="4" name="Picture 6" descr="http://www.tomwhitestudio.com/images/Jonathan_Armor_Bearer_Biblical_bronze_lg.jpg">
            <a:extLst>
              <a:ext uri="{FF2B5EF4-FFF2-40B4-BE49-F238E27FC236}">
                <a16:creationId xmlns:a16="http://schemas.microsoft.com/office/drawing/2014/main" id="{C93825D3-9DC1-41CE-A3FF-6280E35D7911}"/>
              </a:ext>
            </a:extLst>
          </p:cNvPr>
          <p:cNvPicPr>
            <a:picLocks noChangeAspect="1" noChangeArrowheads="1"/>
          </p:cNvPicPr>
          <p:nvPr/>
        </p:nvPicPr>
        <p:blipFill>
          <a:blip r:embed="rId3"/>
          <a:srcRect/>
          <a:stretch>
            <a:fillRect/>
          </a:stretch>
        </p:blipFill>
        <p:spPr bwMode="auto">
          <a:xfrm>
            <a:off x="7203154" y="4643446"/>
            <a:ext cx="1940845" cy="2214554"/>
          </a:xfrm>
          <a:prstGeom prst="rect">
            <a:avLst/>
          </a:prstGeom>
          <a:noFill/>
          <a:effectLst>
            <a:softEdge rad="635000"/>
          </a:effectLst>
        </p:spPr>
      </p:pic>
      <p:sp>
        <p:nvSpPr>
          <p:cNvPr id="13315" name="Rectangle 3">
            <a:extLst>
              <a:ext uri="{FF2B5EF4-FFF2-40B4-BE49-F238E27FC236}">
                <a16:creationId xmlns:a16="http://schemas.microsoft.com/office/drawing/2014/main" id="{1C63A454-25B1-4865-A36B-910EAB44AFD5}"/>
              </a:ext>
            </a:extLst>
          </p:cNvPr>
          <p:cNvSpPr>
            <a:spLocks noGrp="1" noChangeArrowheads="1"/>
          </p:cNvSpPr>
          <p:nvPr>
            <p:ph type="body" idx="1"/>
          </p:nvPr>
        </p:nvSpPr>
        <p:spPr>
          <a:xfrm>
            <a:off x="285750" y="1000125"/>
            <a:ext cx="8001000" cy="5549900"/>
          </a:xfrm>
        </p:spPr>
        <p:txBody>
          <a:bodyPr/>
          <a:lstStyle/>
          <a:p>
            <a:pPr marL="609600" indent="-609600" eaLnBrk="1" hangingPunct="1">
              <a:buFontTx/>
              <a:buNone/>
              <a:defRPr/>
            </a:pPr>
            <a:r>
              <a:rPr lang="es-ES" sz="4000" b="1" dirty="0">
                <a:solidFill>
                  <a:schemeClr val="bg1"/>
                </a:solidFill>
                <a:effectLst>
                  <a:outerShdw blurRad="38100" dist="38100" dir="2700000" algn="tl">
                    <a:srgbClr val="000000">
                      <a:alpha val="43137"/>
                    </a:srgbClr>
                  </a:outerShdw>
                </a:effectLst>
              </a:rPr>
              <a:t>	</a:t>
            </a:r>
            <a:r>
              <a:rPr lang="es-ES" sz="4000" dirty="0">
                <a:solidFill>
                  <a:schemeClr val="bg1"/>
                </a:solidFill>
                <a:effectLst>
                  <a:outerShdw blurRad="38100" dist="38100" dir="2700000" algn="tl">
                    <a:srgbClr val="000000">
                      <a:alpha val="43137"/>
                    </a:srgbClr>
                  </a:outerShdw>
                </a:effectLst>
              </a:rPr>
              <a:t>Este paje de armas pudo haber sentido el deseo de abandonar a Jonatán por esta idea tan descabellada, pero se sujetó y obedeció, esto trajo como consecuencia el apoyo de Dios.  </a:t>
            </a:r>
          </a:p>
        </p:txBody>
      </p:sp>
    </p:spTree>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pic>
        <p:nvPicPr>
          <p:cNvPr id="6" name="Picture 2" descr="http://lavistachurchofchrist.org/Pictures/Standard%20Bible%20Story%20Readers,%20Book%20Four/images/scan0021.jpg">
            <a:extLst>
              <a:ext uri="{FF2B5EF4-FFF2-40B4-BE49-F238E27FC236}">
                <a16:creationId xmlns:a16="http://schemas.microsoft.com/office/drawing/2014/main" id="{28164F29-BAE1-4585-A2F7-F43668D4AAC4}"/>
              </a:ext>
            </a:extLst>
          </p:cNvPr>
          <p:cNvPicPr>
            <a:picLocks noChangeAspect="1" noChangeArrowheads="1"/>
          </p:cNvPicPr>
          <p:nvPr/>
        </p:nvPicPr>
        <p:blipFill>
          <a:blip r:embed="rId3"/>
          <a:srcRect/>
          <a:stretch>
            <a:fillRect/>
          </a:stretch>
        </p:blipFill>
        <p:spPr bwMode="auto">
          <a:xfrm>
            <a:off x="2357422" y="714356"/>
            <a:ext cx="4149342" cy="5857892"/>
          </a:xfrm>
          <a:prstGeom prst="rect">
            <a:avLst/>
          </a:prstGeom>
          <a:noFill/>
          <a:effectLst>
            <a:softEdge rad="635000"/>
          </a:effectLst>
        </p:spPr>
      </p:pic>
      <p:pic>
        <p:nvPicPr>
          <p:cNvPr id="5" name="Picture 2" descr="http://lavistachurchofchrist.org/Pictures/Standard%20Bible%20Story%20Readers,%20Book%20Four/images/scan0021.jpg">
            <a:extLst>
              <a:ext uri="{FF2B5EF4-FFF2-40B4-BE49-F238E27FC236}">
                <a16:creationId xmlns:a16="http://schemas.microsoft.com/office/drawing/2014/main" id="{BB54B952-B844-4E72-A8C1-8A9B3C53CF4F}"/>
              </a:ext>
            </a:extLst>
          </p:cNvPr>
          <p:cNvPicPr>
            <a:picLocks noChangeAspect="1" noChangeArrowheads="1"/>
          </p:cNvPicPr>
          <p:nvPr/>
        </p:nvPicPr>
        <p:blipFill>
          <a:blip r:embed="rId3"/>
          <a:srcRect/>
          <a:stretch>
            <a:fillRect/>
          </a:stretch>
        </p:blipFill>
        <p:spPr bwMode="auto">
          <a:xfrm>
            <a:off x="2285984" y="642918"/>
            <a:ext cx="4149342" cy="5857892"/>
          </a:xfrm>
          <a:prstGeom prst="rect">
            <a:avLst/>
          </a:prstGeom>
          <a:noFill/>
          <a:effectLst>
            <a:softEdge rad="635000"/>
          </a:effectLst>
        </p:spPr>
      </p:pic>
      <p:sp>
        <p:nvSpPr>
          <p:cNvPr id="3076" name="Rectangle 3">
            <a:extLst>
              <a:ext uri="{FF2B5EF4-FFF2-40B4-BE49-F238E27FC236}">
                <a16:creationId xmlns:a16="http://schemas.microsoft.com/office/drawing/2014/main" id="{7A1DC311-F02A-4CC7-90FC-74096F8EF23A}"/>
              </a:ext>
            </a:extLst>
          </p:cNvPr>
          <p:cNvSpPr>
            <a:spLocks noGrp="1" noChangeArrowheads="1"/>
          </p:cNvSpPr>
          <p:nvPr>
            <p:ph type="body" idx="1"/>
          </p:nvPr>
        </p:nvSpPr>
        <p:spPr>
          <a:xfrm>
            <a:off x="285750" y="642938"/>
            <a:ext cx="8501063" cy="5786437"/>
          </a:xfrm>
          <a:solidFill>
            <a:schemeClr val="accent2">
              <a:lumMod val="75000"/>
              <a:alpha val="34000"/>
            </a:schemeClr>
          </a:solidFill>
        </p:spPr>
        <p:txBody>
          <a:bodyPr/>
          <a:lstStyle/>
          <a:p>
            <a:pPr eaLnBrk="1" hangingPunct="1">
              <a:lnSpc>
                <a:spcPct val="80000"/>
              </a:lnSpc>
              <a:buFontTx/>
              <a:buNone/>
              <a:defRPr/>
            </a:pPr>
            <a:r>
              <a:rPr lang="es-ES" sz="3600" dirty="0">
                <a:solidFill>
                  <a:schemeClr val="bg1"/>
                </a:solidFill>
                <a:effectLst>
                  <a:outerShdw blurRad="38100" dist="38100" dir="2700000" algn="tl">
                    <a:srgbClr val="000000">
                      <a:alpha val="43137"/>
                    </a:srgbClr>
                  </a:outerShdw>
                </a:effectLst>
              </a:rPr>
              <a:t>	Y entre los pasos por donde </a:t>
            </a:r>
            <a:r>
              <a:rPr lang="es-ES" sz="3600" dirty="0" err="1">
                <a:solidFill>
                  <a:schemeClr val="bg1"/>
                </a:solidFill>
                <a:effectLst>
                  <a:outerShdw blurRad="38100" dist="38100" dir="2700000" algn="tl">
                    <a:srgbClr val="000000">
                      <a:alpha val="43137"/>
                    </a:srgbClr>
                  </a:outerShdw>
                </a:effectLst>
              </a:rPr>
              <a:t>Jonathán</a:t>
            </a:r>
            <a:r>
              <a:rPr lang="es-ES" sz="3600" dirty="0">
                <a:solidFill>
                  <a:schemeClr val="bg1"/>
                </a:solidFill>
                <a:effectLst>
                  <a:outerShdw blurRad="38100" dist="38100" dir="2700000" algn="tl">
                    <a:srgbClr val="000000">
                      <a:alpha val="43137"/>
                    </a:srgbClr>
                  </a:outerShdw>
                </a:effectLst>
              </a:rPr>
              <a:t> procuraba pasar á la guarnición de los Filisteos, había un peñasco agudo de la una parte, y otro de la otra parte; el uno se llamaba Boses y el otro </a:t>
            </a:r>
            <a:r>
              <a:rPr lang="es-ES" sz="3600" dirty="0" err="1">
                <a:solidFill>
                  <a:schemeClr val="bg1"/>
                </a:solidFill>
                <a:effectLst>
                  <a:outerShdw blurRad="38100" dist="38100" dir="2700000" algn="tl">
                    <a:srgbClr val="000000">
                      <a:alpha val="43137"/>
                    </a:srgbClr>
                  </a:outerShdw>
                </a:effectLst>
              </a:rPr>
              <a:t>Sene</a:t>
            </a:r>
            <a:r>
              <a:rPr lang="es-ES" sz="3600" dirty="0">
                <a:solidFill>
                  <a:schemeClr val="bg1"/>
                </a:solidFill>
                <a:effectLst>
                  <a:outerShdw blurRad="38100" dist="38100" dir="2700000" algn="tl">
                    <a:srgbClr val="000000">
                      <a:alpha val="43137"/>
                    </a:srgbClr>
                  </a:outerShdw>
                </a:effectLst>
              </a:rPr>
              <a:t>: El un peñasco situado al norte hacia </a:t>
            </a:r>
            <a:r>
              <a:rPr lang="es-ES" sz="3600" dirty="0" err="1">
                <a:solidFill>
                  <a:schemeClr val="bg1"/>
                </a:solidFill>
                <a:effectLst>
                  <a:outerShdw blurRad="38100" dist="38100" dir="2700000" algn="tl">
                    <a:srgbClr val="000000">
                      <a:alpha val="43137"/>
                    </a:srgbClr>
                  </a:outerShdw>
                </a:effectLst>
              </a:rPr>
              <a:t>Michmas</a:t>
            </a:r>
            <a:r>
              <a:rPr lang="es-ES" sz="3600" dirty="0">
                <a:solidFill>
                  <a:schemeClr val="bg1"/>
                </a:solidFill>
                <a:effectLst>
                  <a:outerShdw blurRad="38100" dist="38100" dir="2700000" algn="tl">
                    <a:srgbClr val="000000">
                      <a:alpha val="43137"/>
                    </a:srgbClr>
                  </a:outerShdw>
                </a:effectLst>
              </a:rPr>
              <a:t>, y el otro al mediodía hacia </a:t>
            </a:r>
            <a:r>
              <a:rPr lang="es-ES" sz="3600" dirty="0" err="1">
                <a:solidFill>
                  <a:schemeClr val="bg1"/>
                </a:solidFill>
                <a:effectLst>
                  <a:outerShdw blurRad="38100" dist="38100" dir="2700000" algn="tl">
                    <a:srgbClr val="000000">
                      <a:alpha val="43137"/>
                    </a:srgbClr>
                  </a:outerShdw>
                </a:effectLst>
              </a:rPr>
              <a:t>Gabaa</a:t>
            </a:r>
            <a:r>
              <a:rPr lang="es-ES" sz="3600" dirty="0">
                <a:solidFill>
                  <a:schemeClr val="bg1"/>
                </a:solidFill>
                <a:effectLst>
                  <a:outerShdw blurRad="38100" dist="38100" dir="2700000" algn="tl">
                    <a:srgbClr val="000000">
                      <a:alpha val="43137"/>
                    </a:srgbClr>
                  </a:outerShdw>
                </a:effectLst>
              </a:rPr>
              <a:t>. Dijo pues </a:t>
            </a:r>
            <a:r>
              <a:rPr lang="es-ES" sz="3600" dirty="0" err="1">
                <a:solidFill>
                  <a:schemeClr val="bg1"/>
                </a:solidFill>
                <a:effectLst>
                  <a:outerShdw blurRad="38100" dist="38100" dir="2700000" algn="tl">
                    <a:srgbClr val="000000">
                      <a:alpha val="43137"/>
                    </a:srgbClr>
                  </a:outerShdw>
                </a:effectLst>
              </a:rPr>
              <a:t>Jonathán</a:t>
            </a:r>
            <a:r>
              <a:rPr lang="es-ES" sz="3600" dirty="0">
                <a:solidFill>
                  <a:schemeClr val="bg1"/>
                </a:solidFill>
                <a:effectLst>
                  <a:outerShdw blurRad="38100" dist="38100" dir="2700000" algn="tl">
                    <a:srgbClr val="000000">
                      <a:alpha val="43137"/>
                    </a:srgbClr>
                  </a:outerShdw>
                </a:effectLst>
              </a:rPr>
              <a:t> á su criado que le traía las armas: Ven, pasemos á la guarnición de estos incircuncisos: quizá hará Jehová por nosotros; que no es difícil á Jehová salvar con multitud ó con poco número.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pic>
        <p:nvPicPr>
          <p:cNvPr id="4" name="Picture 6" descr="http://www.tomwhitestudio.com/images/Jonathan_Armor_Bearer_Biblical_bronze_lg.jpg">
            <a:extLst>
              <a:ext uri="{FF2B5EF4-FFF2-40B4-BE49-F238E27FC236}">
                <a16:creationId xmlns:a16="http://schemas.microsoft.com/office/drawing/2014/main" id="{4DAF667E-E07C-4207-86A4-9EF2DD4F35B2}"/>
              </a:ext>
            </a:extLst>
          </p:cNvPr>
          <p:cNvPicPr>
            <a:picLocks noChangeAspect="1" noChangeArrowheads="1"/>
          </p:cNvPicPr>
          <p:nvPr/>
        </p:nvPicPr>
        <p:blipFill>
          <a:blip r:embed="rId3"/>
          <a:srcRect/>
          <a:stretch>
            <a:fillRect/>
          </a:stretch>
        </p:blipFill>
        <p:spPr bwMode="auto">
          <a:xfrm>
            <a:off x="6577068" y="3929066"/>
            <a:ext cx="2566931" cy="2928934"/>
          </a:xfrm>
          <a:prstGeom prst="rect">
            <a:avLst/>
          </a:prstGeom>
          <a:noFill/>
          <a:effectLst>
            <a:softEdge rad="635000"/>
          </a:effectLst>
        </p:spPr>
      </p:pic>
      <p:sp>
        <p:nvSpPr>
          <p:cNvPr id="13315" name="Rectangle 3">
            <a:extLst>
              <a:ext uri="{FF2B5EF4-FFF2-40B4-BE49-F238E27FC236}">
                <a16:creationId xmlns:a16="http://schemas.microsoft.com/office/drawing/2014/main" id="{D3CE1D4B-236A-4DD9-A125-42C87B3525C0}"/>
              </a:ext>
            </a:extLst>
          </p:cNvPr>
          <p:cNvSpPr>
            <a:spLocks noGrp="1" noChangeArrowheads="1"/>
          </p:cNvSpPr>
          <p:nvPr>
            <p:ph type="body" idx="1"/>
          </p:nvPr>
        </p:nvSpPr>
        <p:spPr>
          <a:xfrm>
            <a:off x="142875" y="571500"/>
            <a:ext cx="7358063" cy="5621338"/>
          </a:xfrm>
        </p:spPr>
        <p:txBody>
          <a:bodyPr/>
          <a:lstStyle/>
          <a:p>
            <a:pPr marL="609600" indent="-609600" eaLnBrk="1" hangingPunct="1">
              <a:buFontTx/>
              <a:buNone/>
              <a:defRPr/>
            </a:pPr>
            <a:r>
              <a:rPr lang="es-ES" sz="4000" b="1" dirty="0">
                <a:solidFill>
                  <a:schemeClr val="bg1"/>
                </a:solidFill>
                <a:effectLst>
                  <a:outerShdw blurRad="38100" dist="38100" dir="2700000" algn="tl">
                    <a:srgbClr val="000000">
                      <a:alpha val="43137"/>
                    </a:srgbClr>
                  </a:outerShdw>
                </a:effectLst>
              </a:rPr>
              <a:t>	</a:t>
            </a:r>
            <a:r>
              <a:rPr lang="es-ES" sz="4000" dirty="0">
                <a:solidFill>
                  <a:schemeClr val="bg1"/>
                </a:solidFill>
                <a:effectLst>
                  <a:outerShdw blurRad="38100" dist="38100" dir="2700000" algn="tl">
                    <a:srgbClr val="000000">
                      <a:alpha val="43137"/>
                    </a:srgbClr>
                  </a:outerShdw>
                </a:effectLst>
              </a:rPr>
              <a:t>Se puede decir que el límite de la sujeción es el pecado, si se le pide a alguien hacer algo que va en contra de los principios de Dios o del evangelio, entonces no debe sujetarse ni obedecer, aquí no se aplica este principio bíblico.</a:t>
            </a:r>
          </a:p>
        </p:txBody>
      </p:sp>
    </p:spTree>
  </p:cSld>
  <p:clrMapOvr>
    <a:masterClrMapping/>
  </p:clrMapOvr>
  <p:transition>
    <p:wheel spokes="8"/>
  </p:transition>
</p:sld>
</file>

<file path=ppt/slides/slide31.xml><?xml version="1.0" encoding="utf-8"?>
<p:sld xmlns:a="http://schemas.openxmlformats.org/drawingml/2006/main" xmlns:r="http://schemas.openxmlformats.org/officeDocument/2006/relationships" xmlns:p="http://schemas.openxmlformats.org/presentationml/2006/main">
  <p:cSld>
    <p:bg>
      <p:bgPr shadeToTitle="1">
        <a:gradFill rotWithShape="1">
          <a:gsLst>
            <a:gs pos="0">
              <a:srgbClr val="6A8486"/>
            </a:gs>
            <a:gs pos="50000">
              <a:srgbClr val="9ABEC1"/>
            </a:gs>
            <a:gs pos="100000">
              <a:srgbClr val="B8E3E6"/>
            </a:gs>
          </a:gsLst>
          <a:path path="rect">
            <a:fillToRect l="50000" t="50000" r="50000" b="50000"/>
          </a:path>
        </a:gradFill>
        <a:effectLst/>
      </p:bgPr>
    </p:bg>
    <p:spTree>
      <p:nvGrpSpPr>
        <p:cNvPr id="1" name=""/>
        <p:cNvGrpSpPr/>
        <p:nvPr/>
      </p:nvGrpSpPr>
      <p:grpSpPr>
        <a:xfrm>
          <a:off x="0" y="0"/>
          <a:ext cx="0" cy="0"/>
          <a:chOff x="0" y="0"/>
          <a:chExt cx="0" cy="0"/>
        </a:xfrm>
      </p:grpSpPr>
      <p:pic>
        <p:nvPicPr>
          <p:cNvPr id="32770" name="Picture 4" descr="Armor.png">
            <a:extLst>
              <a:ext uri="{FF2B5EF4-FFF2-40B4-BE49-F238E27FC236}">
                <a16:creationId xmlns:a16="http://schemas.microsoft.com/office/drawing/2014/main" id="{20A2E2DE-B3FB-4069-BC8E-76E6AB3B62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73638" y="857250"/>
            <a:ext cx="4170362"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
            <a:extLst>
              <a:ext uri="{FF2B5EF4-FFF2-40B4-BE49-F238E27FC236}">
                <a16:creationId xmlns:a16="http://schemas.microsoft.com/office/drawing/2014/main" id="{A820E79E-38A0-4E7C-93B0-48BEDC191FC4}"/>
              </a:ext>
            </a:extLst>
          </p:cNvPr>
          <p:cNvSpPr>
            <a:spLocks noGrp="1" noChangeArrowheads="1"/>
          </p:cNvSpPr>
          <p:nvPr>
            <p:ph type="body" idx="1"/>
          </p:nvPr>
        </p:nvSpPr>
        <p:spPr>
          <a:xfrm>
            <a:off x="214313" y="1571625"/>
            <a:ext cx="5500687" cy="4500563"/>
          </a:xfrm>
        </p:spPr>
        <p:txBody>
          <a:bodyPr/>
          <a:lstStyle/>
          <a:p>
            <a:pPr marL="609600" indent="-609600" algn="ctr" eaLnBrk="1" hangingPunct="1">
              <a:lnSpc>
                <a:spcPct val="80000"/>
              </a:lnSpc>
              <a:buFontTx/>
              <a:buNone/>
              <a:defRPr/>
            </a:pPr>
            <a:r>
              <a:rPr lang="es-ES" sz="4000" dirty="0">
                <a:solidFill>
                  <a:schemeClr val="bg1"/>
                </a:solidFill>
                <a:effectLst>
                  <a:outerShdw blurRad="38100" dist="38100" dir="2700000" algn="tl">
                    <a:srgbClr val="000000">
                      <a:alpha val="43137"/>
                    </a:srgbClr>
                  </a:outerShdw>
                </a:effectLst>
              </a:rPr>
              <a:t>Si usted desea convertirse en un buen asistente, un buen paje de armas de su líder, debe seguir los siguientes pasos y obtendrá el apoyo de Dios para lograrlo:</a:t>
            </a:r>
            <a:endParaRPr lang="es-ES" sz="4000" b="1" dirty="0">
              <a:solidFill>
                <a:schemeClr val="bg1"/>
              </a:solidFill>
              <a:effectLst>
                <a:outerShdw blurRad="38100" dist="38100" dir="2700000" algn="tl">
                  <a:srgbClr val="000000">
                    <a:alpha val="43137"/>
                  </a:srgbClr>
                </a:outerShdw>
              </a:effectLst>
            </a:endParaRPr>
          </a:p>
          <a:p>
            <a:pPr marL="609600" indent="-609600" algn="ctr" eaLnBrk="1" hangingPunct="1">
              <a:lnSpc>
                <a:spcPct val="80000"/>
              </a:lnSpc>
              <a:buFontTx/>
              <a:buNone/>
              <a:defRPr/>
            </a:pPr>
            <a:endParaRPr lang="es-ES" sz="4000" dirty="0">
              <a:solidFill>
                <a:schemeClr val="bg1"/>
              </a:solidFill>
              <a:effectLst>
                <a:outerShdw blurRad="38100" dist="38100" dir="2700000" algn="tl">
                  <a:srgbClr val="000000">
                    <a:alpha val="43137"/>
                  </a:srgbClr>
                </a:outerShdw>
              </a:effectLst>
            </a:endParaRPr>
          </a:p>
        </p:txBody>
      </p:sp>
      <p:sp>
        <p:nvSpPr>
          <p:cNvPr id="6" name="Title 5">
            <a:extLst>
              <a:ext uri="{FF2B5EF4-FFF2-40B4-BE49-F238E27FC236}">
                <a16:creationId xmlns:a16="http://schemas.microsoft.com/office/drawing/2014/main" id="{4F762D72-4A7E-4699-9031-E63306D0345B}"/>
              </a:ext>
            </a:extLst>
          </p:cNvPr>
          <p:cNvSpPr>
            <a:spLocks noGrp="1"/>
          </p:cNvSpPr>
          <p:nvPr>
            <p:ph type="title"/>
          </p:nvPr>
        </p:nvSpPr>
        <p:spPr>
          <a:xfrm>
            <a:off x="0" y="0"/>
            <a:ext cx="9144000" cy="1868478"/>
          </a:xfrm>
          <a:ln>
            <a:miter lim="800000"/>
            <a:headEnd/>
            <a:tailEnd/>
          </a:ln>
        </p:spPr>
        <p:txBody>
          <a:bodyPr/>
          <a:lstStyle/>
          <a:p>
            <a:pPr>
              <a:defRPr/>
            </a:pPr>
            <a:r>
              <a:rPr lang="es-ES" sz="5400" b="1" spc="300" dirty="0">
                <a:ln w="11430" cmpd="sng">
                  <a:solidFill>
                    <a:schemeClr val="accent1">
                      <a:tint val="10000"/>
                    </a:schemeClr>
                  </a:solidFill>
                  <a:prstDash val="solid"/>
                  <a:miter lim="800000"/>
                </a:ln>
                <a:solidFill>
                  <a:srgbClr val="CC6600"/>
                </a:solidFill>
                <a:effectLst>
                  <a:glow rad="45500">
                    <a:schemeClr val="accent1">
                      <a:satMod val="220000"/>
                      <a:alpha val="35000"/>
                    </a:schemeClr>
                  </a:glow>
                  <a:outerShdw blurRad="38100" dist="38100" dir="2700000" algn="tl">
                    <a:srgbClr val="000000">
                      <a:alpha val="43137"/>
                    </a:srgbClr>
                  </a:outerShdw>
                </a:effectLst>
              </a:rPr>
              <a:t>III. EL APOYO DE DIOS</a:t>
            </a:r>
            <a:endParaRPr lang="es-MX" sz="5400" dirty="0">
              <a:solidFill>
                <a:srgbClr val="CC6600"/>
              </a:solidFill>
              <a:effectLst>
                <a:glow rad="45500">
                  <a:schemeClr val="accent1">
                    <a:satMod val="220000"/>
                    <a:alpha val="35000"/>
                  </a:schemeClr>
                </a:glow>
                <a:outerShdw blurRad="38100" dist="38100" dir="2700000" algn="tl">
                  <a:srgbClr val="000000">
                    <a:alpha val="43137"/>
                  </a:srgbClr>
                </a:outerShdw>
              </a:effectLst>
            </a:endParaRPr>
          </a:p>
        </p:txBody>
      </p:sp>
    </p:spTree>
  </p:cSld>
  <p:clrMapOvr>
    <a:masterClrMapping/>
  </p:clrMapOvr>
  <p:transition>
    <p:wheel spokes="8"/>
  </p:transition>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pic>
        <p:nvPicPr>
          <p:cNvPr id="5" name="Picture 4" descr="Armor.png">
            <a:extLst>
              <a:ext uri="{FF2B5EF4-FFF2-40B4-BE49-F238E27FC236}">
                <a16:creationId xmlns:a16="http://schemas.microsoft.com/office/drawing/2014/main" id="{56C4B5D6-C2AC-4BFC-8B92-C784ADD9CD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7438" y="285750"/>
            <a:ext cx="4170362"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3">
            <a:extLst>
              <a:ext uri="{FF2B5EF4-FFF2-40B4-BE49-F238E27FC236}">
                <a16:creationId xmlns:a16="http://schemas.microsoft.com/office/drawing/2014/main" id="{5A62040E-F742-41CF-B67A-300DC606B685}"/>
              </a:ext>
            </a:extLst>
          </p:cNvPr>
          <p:cNvSpPr>
            <a:spLocks noGrp="1" noChangeArrowheads="1"/>
          </p:cNvSpPr>
          <p:nvPr>
            <p:ph type="body" idx="1"/>
          </p:nvPr>
        </p:nvSpPr>
        <p:spPr>
          <a:xfrm>
            <a:off x="457200" y="357188"/>
            <a:ext cx="8229600" cy="5768975"/>
          </a:xfrm>
        </p:spPr>
        <p:txBody>
          <a:bodyPr/>
          <a:lstStyle/>
          <a:p>
            <a:pPr eaLnBrk="1" hangingPunct="1">
              <a:lnSpc>
                <a:spcPct val="90000"/>
              </a:lnSpc>
              <a:buFontTx/>
              <a:buNone/>
              <a:defRPr/>
            </a:pPr>
            <a:r>
              <a:rPr lang="es-ES" sz="4000" b="1" dirty="0">
                <a:solidFill>
                  <a:schemeClr val="accent5">
                    <a:lumMod val="75000"/>
                  </a:schemeClr>
                </a:solidFill>
                <a:effectLst>
                  <a:outerShdw blurRad="38100" dist="38100" dir="2700000" algn="tl">
                    <a:srgbClr val="000000">
                      <a:alpha val="43137"/>
                    </a:srgbClr>
                  </a:outerShdw>
                </a:effectLst>
              </a:rPr>
              <a:t>La determinación: </a:t>
            </a:r>
          </a:p>
          <a:p>
            <a:pPr eaLnBrk="1" hangingPunct="1">
              <a:lnSpc>
                <a:spcPct val="90000"/>
              </a:lnSpc>
              <a:buFontTx/>
              <a:buNone/>
              <a:defRPr/>
            </a:pPr>
            <a:r>
              <a:rPr lang="es-ES" sz="4000" dirty="0">
                <a:solidFill>
                  <a:schemeClr val="bg1"/>
                </a:solidFill>
                <a:effectLst>
                  <a:outerShdw blurRad="38100" dist="38100" dir="2700000" algn="tl">
                    <a:srgbClr val="000000">
                      <a:alpha val="43137"/>
                    </a:srgbClr>
                  </a:outerShdw>
                </a:effectLst>
              </a:rPr>
              <a:t>Todo comienza con una decisión, debe decidirse a ser un buen siervo de Dios, debe proponer en su corazón trabajar para Dios, pero hacerlo con excelencia, comprometido con el Señor, El verá su deseo y pondrá en usted un corazón útil en Sus manos.</a:t>
            </a:r>
            <a:endParaRPr lang="es-ES" sz="4000" b="1" dirty="0">
              <a:solidFill>
                <a:schemeClr val="bg1"/>
              </a:solidFill>
              <a:effectLst>
                <a:outerShdw blurRad="38100" dist="38100" dir="2700000" algn="tl">
                  <a:srgbClr val="000000">
                    <a:alpha val="43137"/>
                  </a:srgbClr>
                </a:outerShdw>
              </a:effectLs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pic>
        <p:nvPicPr>
          <p:cNvPr id="5" name="Picture 4" descr="Armor.png">
            <a:extLst>
              <a:ext uri="{FF2B5EF4-FFF2-40B4-BE49-F238E27FC236}">
                <a16:creationId xmlns:a16="http://schemas.microsoft.com/office/drawing/2014/main" id="{D2E5EFD6-FCDE-4AE6-8BE9-7D2304A00A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7438" y="285750"/>
            <a:ext cx="4170362"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3">
            <a:extLst>
              <a:ext uri="{FF2B5EF4-FFF2-40B4-BE49-F238E27FC236}">
                <a16:creationId xmlns:a16="http://schemas.microsoft.com/office/drawing/2014/main" id="{40D5A62D-B842-428C-BD5F-35C3FF90CEC6}"/>
              </a:ext>
            </a:extLst>
          </p:cNvPr>
          <p:cNvSpPr>
            <a:spLocks noGrp="1" noChangeArrowheads="1"/>
          </p:cNvSpPr>
          <p:nvPr>
            <p:ph type="body" idx="1"/>
          </p:nvPr>
        </p:nvSpPr>
        <p:spPr>
          <a:xfrm>
            <a:off x="457200" y="1143000"/>
            <a:ext cx="8229600" cy="4983163"/>
          </a:xfrm>
        </p:spPr>
        <p:txBody>
          <a:bodyPr/>
          <a:lstStyle/>
          <a:p>
            <a:pPr eaLnBrk="1" hangingPunct="1">
              <a:lnSpc>
                <a:spcPct val="90000"/>
              </a:lnSpc>
              <a:buFontTx/>
              <a:buNone/>
              <a:defRPr/>
            </a:pPr>
            <a:r>
              <a:rPr lang="es-ES" sz="4000" b="1" dirty="0">
                <a:solidFill>
                  <a:schemeClr val="accent5">
                    <a:lumMod val="50000"/>
                  </a:schemeClr>
                </a:solidFill>
                <a:effectLst>
                  <a:outerShdw blurRad="38100" dist="38100" dir="2700000" algn="tl">
                    <a:srgbClr val="000000">
                      <a:alpha val="43137"/>
                    </a:srgbClr>
                  </a:outerShdw>
                </a:effectLst>
              </a:rPr>
              <a:t>La disposición:</a:t>
            </a:r>
            <a:r>
              <a:rPr lang="es-ES" sz="4000" dirty="0">
                <a:solidFill>
                  <a:schemeClr val="accent5">
                    <a:lumMod val="50000"/>
                  </a:schemeClr>
                </a:solidFill>
                <a:effectLst>
                  <a:outerShdw blurRad="38100" dist="38100" dir="2700000" algn="tl">
                    <a:srgbClr val="000000">
                      <a:alpha val="43137"/>
                    </a:srgbClr>
                  </a:outerShdw>
                </a:effectLst>
              </a:rPr>
              <a:t> </a:t>
            </a:r>
            <a:r>
              <a:rPr lang="es-ES" sz="4000" dirty="0">
                <a:solidFill>
                  <a:schemeClr val="bg1"/>
                </a:solidFill>
                <a:effectLst>
                  <a:outerShdw blurRad="38100" dist="38100" dir="2700000" algn="tl">
                    <a:srgbClr val="000000">
                      <a:alpha val="43137"/>
                    </a:srgbClr>
                  </a:outerShdw>
                </a:effectLst>
              </a:rPr>
              <a:t>Debe estar dispuesto a ser apoyo para su líder, y no piedra de tropiezo para él y para la obra de Dios.  A veces el líder necesita saber que no está sólo, más aún cuando vienen situaciones difíciles.</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15364">
                                            <p:txEl>
                                              <p:pRg st="0" end="0"/>
                                            </p:txEl>
                                          </p:spTgt>
                                        </p:tgtEl>
                                        <p:attrNameLst>
                                          <p:attrName>style.visibility</p:attrName>
                                        </p:attrNameLst>
                                      </p:cBhvr>
                                      <p:to>
                                        <p:strVal val="visible"/>
                                      </p:to>
                                    </p:set>
                                    <p:animEffect transition="in" filter="dissolve">
                                      <p:cBhvr>
                                        <p:cTn id="10" dur="500"/>
                                        <p:tgtEl>
                                          <p:spTgt spid="153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pic>
        <p:nvPicPr>
          <p:cNvPr id="5" name="Picture 4" descr="Armor.png">
            <a:extLst>
              <a:ext uri="{FF2B5EF4-FFF2-40B4-BE49-F238E27FC236}">
                <a16:creationId xmlns:a16="http://schemas.microsoft.com/office/drawing/2014/main" id="{04B138F0-3018-4A1F-8799-6430ACB564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7438" y="285750"/>
            <a:ext cx="4170362"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3">
            <a:extLst>
              <a:ext uri="{FF2B5EF4-FFF2-40B4-BE49-F238E27FC236}">
                <a16:creationId xmlns:a16="http://schemas.microsoft.com/office/drawing/2014/main" id="{698A7D15-38ED-4D88-94DD-830528C68D33}"/>
              </a:ext>
            </a:extLst>
          </p:cNvPr>
          <p:cNvSpPr>
            <a:spLocks noGrp="1" noChangeArrowheads="1"/>
          </p:cNvSpPr>
          <p:nvPr>
            <p:ph type="body" idx="1"/>
          </p:nvPr>
        </p:nvSpPr>
        <p:spPr>
          <a:xfrm>
            <a:off x="571500" y="714375"/>
            <a:ext cx="8229600" cy="5357813"/>
          </a:xfrm>
        </p:spPr>
        <p:txBody>
          <a:bodyPr/>
          <a:lstStyle/>
          <a:p>
            <a:pPr eaLnBrk="1" hangingPunct="1">
              <a:buFontTx/>
              <a:buNone/>
              <a:defRPr/>
            </a:pPr>
            <a:r>
              <a:rPr lang="es-ES" sz="4400" b="1" dirty="0">
                <a:solidFill>
                  <a:schemeClr val="accent5">
                    <a:lumMod val="50000"/>
                  </a:schemeClr>
                </a:solidFill>
                <a:effectLst>
                  <a:outerShdw blurRad="38100" dist="38100" dir="2700000" algn="tl">
                    <a:srgbClr val="000000">
                      <a:alpha val="43137"/>
                    </a:srgbClr>
                  </a:outerShdw>
                </a:effectLst>
              </a:rPr>
              <a:t>La Bendición:</a:t>
            </a:r>
            <a:r>
              <a:rPr lang="es-ES" sz="4400" dirty="0">
                <a:solidFill>
                  <a:schemeClr val="accent5">
                    <a:lumMod val="50000"/>
                  </a:schemeClr>
                </a:solidFill>
                <a:effectLst>
                  <a:outerShdw blurRad="38100" dist="38100" dir="2700000" algn="tl">
                    <a:srgbClr val="000000">
                      <a:alpha val="43137"/>
                    </a:srgbClr>
                  </a:outerShdw>
                </a:effectLst>
              </a:rPr>
              <a:t> </a:t>
            </a:r>
            <a:r>
              <a:rPr lang="es-ES" sz="4000" dirty="0">
                <a:solidFill>
                  <a:schemeClr val="bg1"/>
                </a:solidFill>
                <a:effectLst>
                  <a:outerShdw blurRad="38100" dist="38100" dir="2700000" algn="tl">
                    <a:srgbClr val="000000">
                      <a:alpha val="43137"/>
                    </a:srgbClr>
                  </a:outerShdw>
                </a:effectLst>
              </a:rPr>
              <a:t>Se cosecha lo que se siembra, si usted es un mal asistente, cuando Usted sea líder lo cosechará, pero si usted es un buen paje de armas, cosechará buenos pajes de armas y obtendrá la bendición de Dios.</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388">
                                            <p:txEl>
                                              <p:pRg st="0" end="0"/>
                                            </p:txEl>
                                          </p:spTgt>
                                        </p:tgtEl>
                                        <p:attrNameLst>
                                          <p:attrName>style.visibility</p:attrName>
                                        </p:attrNameLst>
                                      </p:cBhvr>
                                      <p:to>
                                        <p:strVal val="visible"/>
                                      </p:to>
                                    </p:set>
                                    <p:animEffect transition="in" filter="dissolve">
                                      <p:cBhvr>
                                        <p:cTn id="10" dur="500"/>
                                        <p:tgtEl>
                                          <p:spTgt spid="163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pic>
        <p:nvPicPr>
          <p:cNvPr id="5" name="Picture 4" descr="Armor.png">
            <a:extLst>
              <a:ext uri="{FF2B5EF4-FFF2-40B4-BE49-F238E27FC236}">
                <a16:creationId xmlns:a16="http://schemas.microsoft.com/office/drawing/2014/main" id="{599FE06C-2FC3-45B6-9DE8-099C6C3937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7438" y="285750"/>
            <a:ext cx="4170362"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3">
            <a:extLst>
              <a:ext uri="{FF2B5EF4-FFF2-40B4-BE49-F238E27FC236}">
                <a16:creationId xmlns:a16="http://schemas.microsoft.com/office/drawing/2014/main" id="{0792ABDF-8DFA-4587-8836-422E474A13E4}"/>
              </a:ext>
            </a:extLst>
          </p:cNvPr>
          <p:cNvSpPr>
            <a:spLocks noGrp="1" noChangeArrowheads="1"/>
          </p:cNvSpPr>
          <p:nvPr>
            <p:ph type="body" idx="1"/>
          </p:nvPr>
        </p:nvSpPr>
        <p:spPr>
          <a:xfrm>
            <a:off x="571500" y="714375"/>
            <a:ext cx="8229600" cy="5357813"/>
          </a:xfrm>
        </p:spPr>
        <p:txBody>
          <a:bodyPr/>
          <a:lstStyle/>
          <a:p>
            <a:pPr eaLnBrk="1" hangingPunct="1">
              <a:buFontTx/>
              <a:buNone/>
              <a:defRPr/>
            </a:pPr>
            <a:r>
              <a:rPr lang="es-ES" sz="4000" b="1" dirty="0">
                <a:solidFill>
                  <a:schemeClr val="accent5">
                    <a:lumMod val="50000"/>
                  </a:schemeClr>
                </a:solidFill>
                <a:effectLst>
                  <a:outerShdw blurRad="38100" dist="38100" dir="2700000" algn="tl">
                    <a:srgbClr val="000000">
                      <a:alpha val="43137"/>
                    </a:srgbClr>
                  </a:outerShdw>
                </a:effectLst>
              </a:rPr>
              <a:t>Conclusión:</a:t>
            </a:r>
            <a:endParaRPr lang="es-ES" sz="3600" dirty="0">
              <a:solidFill>
                <a:schemeClr val="bg1"/>
              </a:solidFill>
              <a:effectLst>
                <a:outerShdw blurRad="38100" dist="38100" dir="2700000" algn="tl">
                  <a:srgbClr val="000000">
                    <a:alpha val="43137"/>
                  </a:srgbClr>
                </a:outerShdw>
              </a:effectLst>
            </a:endParaRPr>
          </a:p>
          <a:p>
            <a:pPr eaLnBrk="1" hangingPunct="1">
              <a:defRPr/>
            </a:pPr>
            <a:r>
              <a:rPr lang="es-ES" sz="3600" dirty="0">
                <a:solidFill>
                  <a:schemeClr val="bg1"/>
                </a:solidFill>
                <a:effectLst>
                  <a:outerShdw blurRad="38100" dist="38100" dir="2700000" algn="tl">
                    <a:srgbClr val="000000">
                      <a:alpha val="43137"/>
                    </a:srgbClr>
                  </a:outerShdw>
                </a:effectLst>
              </a:rPr>
              <a:t>Sea obediente, sujeto, </a:t>
            </a:r>
            <a:r>
              <a:rPr lang="es-MX" sz="3600" dirty="0">
                <a:solidFill>
                  <a:schemeClr val="bg1"/>
                </a:solidFill>
                <a:effectLst>
                  <a:outerShdw blurRad="38100" dist="38100" dir="2700000" algn="tl">
                    <a:srgbClr val="000000">
                      <a:alpha val="43137"/>
                    </a:srgbClr>
                  </a:outerShdw>
                </a:effectLst>
              </a:rPr>
              <a:t>esfuérzate</a:t>
            </a:r>
            <a:r>
              <a:rPr lang="es-ES" sz="3600" dirty="0">
                <a:solidFill>
                  <a:schemeClr val="bg1"/>
                </a:solidFill>
                <a:effectLst>
                  <a:outerShdw blurRad="38100" dist="38100" dir="2700000" algn="tl">
                    <a:srgbClr val="000000">
                      <a:alpha val="43137"/>
                    </a:srgbClr>
                  </a:outerShdw>
                </a:effectLst>
              </a:rPr>
              <a:t> y procura con diligencia tener una buena actitud para con su líder. Toma la determinación para ser un buen paje de armas para su líder y para que a través de su servicio, le puede dar la honra y gloria al Señor.</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388">
                                            <p:txEl>
                                              <p:pRg st="0" end="0"/>
                                            </p:txEl>
                                          </p:spTgt>
                                        </p:tgtEl>
                                        <p:attrNameLst>
                                          <p:attrName>style.visibility</p:attrName>
                                        </p:attrNameLst>
                                      </p:cBhvr>
                                      <p:to>
                                        <p:strVal val="visible"/>
                                      </p:to>
                                    </p:set>
                                    <p:animEffect transition="in" filter="dissolve">
                                      <p:cBhvr>
                                        <p:cTn id="10" dur="500"/>
                                        <p:tgtEl>
                                          <p:spTgt spid="16388">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388">
                                            <p:txEl>
                                              <p:pRg st="1" end="1"/>
                                            </p:txEl>
                                          </p:spTgt>
                                        </p:tgtEl>
                                        <p:attrNameLst>
                                          <p:attrName>style.visibility</p:attrName>
                                        </p:attrNameLst>
                                      </p:cBhvr>
                                      <p:to>
                                        <p:strVal val="visible"/>
                                      </p:to>
                                    </p:set>
                                    <p:animEffect transition="in" filter="dissolve">
                                      <p:cBhvr>
                                        <p:cTn id="13" dur="500"/>
                                        <p:tgtEl>
                                          <p:spTgt spid="163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pic>
        <p:nvPicPr>
          <p:cNvPr id="4" name="Picture 2" descr="http://lavistachurchofchrist.org/Pictures/Standard%20Bible%20Story%20Readers,%20Book%20Four/images/scan0021.jpg">
            <a:extLst>
              <a:ext uri="{FF2B5EF4-FFF2-40B4-BE49-F238E27FC236}">
                <a16:creationId xmlns:a16="http://schemas.microsoft.com/office/drawing/2014/main" id="{90C71135-8B72-46F9-A51D-FD4DF9F19CAD}"/>
              </a:ext>
            </a:extLst>
          </p:cNvPr>
          <p:cNvPicPr>
            <a:picLocks noChangeAspect="1" noChangeArrowheads="1"/>
          </p:cNvPicPr>
          <p:nvPr/>
        </p:nvPicPr>
        <p:blipFill>
          <a:blip r:embed="rId3"/>
          <a:srcRect/>
          <a:stretch>
            <a:fillRect/>
          </a:stretch>
        </p:blipFill>
        <p:spPr bwMode="auto">
          <a:xfrm>
            <a:off x="2285984" y="642918"/>
            <a:ext cx="4149342" cy="5857892"/>
          </a:xfrm>
          <a:prstGeom prst="rect">
            <a:avLst/>
          </a:prstGeom>
          <a:noFill/>
          <a:effectLst>
            <a:softEdge rad="635000"/>
          </a:effectLst>
        </p:spPr>
      </p:pic>
      <p:sp>
        <p:nvSpPr>
          <p:cNvPr id="4099" name="Rectangle 3">
            <a:extLst>
              <a:ext uri="{FF2B5EF4-FFF2-40B4-BE49-F238E27FC236}">
                <a16:creationId xmlns:a16="http://schemas.microsoft.com/office/drawing/2014/main" id="{E37B3F5F-63D7-4332-9FC4-9E466E98F84A}"/>
              </a:ext>
            </a:extLst>
          </p:cNvPr>
          <p:cNvSpPr>
            <a:spLocks noGrp="1" noChangeArrowheads="1"/>
          </p:cNvSpPr>
          <p:nvPr>
            <p:ph type="body" idx="1"/>
          </p:nvPr>
        </p:nvSpPr>
        <p:spPr>
          <a:xfrm>
            <a:off x="214313" y="357188"/>
            <a:ext cx="8643937" cy="6286500"/>
          </a:xfrm>
          <a:solidFill>
            <a:schemeClr val="accent2">
              <a:lumMod val="75000"/>
              <a:alpha val="34000"/>
            </a:schemeClr>
          </a:solidFill>
        </p:spPr>
        <p:txBody>
          <a:bodyPr/>
          <a:lstStyle/>
          <a:p>
            <a:pPr eaLnBrk="1" hangingPunct="1">
              <a:lnSpc>
                <a:spcPct val="80000"/>
              </a:lnSpc>
              <a:buFontTx/>
              <a:buNone/>
              <a:defRPr/>
            </a:pPr>
            <a:r>
              <a:rPr lang="es-ES" dirty="0">
                <a:solidFill>
                  <a:schemeClr val="bg1"/>
                </a:solidFill>
                <a:effectLst>
                  <a:outerShdw blurRad="38100" dist="38100" dir="2700000" algn="tl">
                    <a:srgbClr val="000000">
                      <a:alpha val="43137"/>
                    </a:srgbClr>
                  </a:outerShdw>
                </a:effectLst>
              </a:rPr>
              <a:t>	</a:t>
            </a:r>
            <a:r>
              <a:rPr lang="es-ES" sz="3600" dirty="0">
                <a:solidFill>
                  <a:schemeClr val="bg1"/>
                </a:solidFill>
                <a:effectLst>
                  <a:outerShdw blurRad="38100" dist="38100" dir="2700000" algn="tl">
                    <a:srgbClr val="000000">
                      <a:alpha val="43137"/>
                    </a:srgbClr>
                  </a:outerShdw>
                </a:effectLst>
              </a:rPr>
              <a:t>Y su paje de armas le respondió: Haz todo lo que tienes en tu corazón: ve, que aquí estoy contigo á tu voluntad. Y </a:t>
            </a:r>
            <a:r>
              <a:rPr lang="es-ES" sz="3600" dirty="0" err="1">
                <a:solidFill>
                  <a:schemeClr val="bg1"/>
                </a:solidFill>
                <a:effectLst>
                  <a:outerShdw blurRad="38100" dist="38100" dir="2700000" algn="tl">
                    <a:srgbClr val="000000">
                      <a:alpha val="43137"/>
                    </a:srgbClr>
                  </a:outerShdw>
                </a:effectLst>
              </a:rPr>
              <a:t>Jonathán</a:t>
            </a:r>
            <a:r>
              <a:rPr lang="es-ES" sz="3600" dirty="0">
                <a:solidFill>
                  <a:schemeClr val="bg1"/>
                </a:solidFill>
                <a:effectLst>
                  <a:outerShdw blurRad="38100" dist="38100" dir="2700000" algn="tl">
                    <a:srgbClr val="000000">
                      <a:alpha val="43137"/>
                    </a:srgbClr>
                  </a:outerShdw>
                </a:effectLst>
              </a:rPr>
              <a:t> dijo: He aquí, nosotros pasaremos á los hombres, y nos mostraremos á ellos. Si nos dijeren así: Esperad hasta que lleguemos á vosotros; entonces nos estaremos en nuestro lugar, y no subiremos á ellos. Mas si nos dijeren así: Subid á nosotros: entonces subiremos, porque Jehová los ha entregado en nuestras manos: y esto nos será por señal.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pic>
        <p:nvPicPr>
          <p:cNvPr id="4" name="Picture 2" descr="http://lavistachurchofchrist.org/Pictures/Standard%20Bible%20Story%20Readers,%20Book%20Four/images/scan0021.jpg">
            <a:extLst>
              <a:ext uri="{FF2B5EF4-FFF2-40B4-BE49-F238E27FC236}">
                <a16:creationId xmlns:a16="http://schemas.microsoft.com/office/drawing/2014/main" id="{BBF58D25-F6AD-4652-B377-1EE66D5F4BFB}"/>
              </a:ext>
            </a:extLst>
          </p:cNvPr>
          <p:cNvPicPr>
            <a:picLocks noChangeAspect="1" noChangeArrowheads="1"/>
          </p:cNvPicPr>
          <p:nvPr/>
        </p:nvPicPr>
        <p:blipFill>
          <a:blip r:embed="rId3"/>
          <a:srcRect/>
          <a:stretch>
            <a:fillRect/>
          </a:stretch>
        </p:blipFill>
        <p:spPr bwMode="auto">
          <a:xfrm>
            <a:off x="2285984" y="642918"/>
            <a:ext cx="4149342" cy="5857892"/>
          </a:xfrm>
          <a:prstGeom prst="rect">
            <a:avLst/>
          </a:prstGeom>
          <a:noFill/>
          <a:effectLst>
            <a:softEdge rad="635000"/>
          </a:effectLst>
        </p:spPr>
      </p:pic>
      <p:sp>
        <p:nvSpPr>
          <p:cNvPr id="4099" name="Rectangle 3">
            <a:extLst>
              <a:ext uri="{FF2B5EF4-FFF2-40B4-BE49-F238E27FC236}">
                <a16:creationId xmlns:a16="http://schemas.microsoft.com/office/drawing/2014/main" id="{30E207E9-47EC-41DF-99D1-F54B14FC87D6}"/>
              </a:ext>
            </a:extLst>
          </p:cNvPr>
          <p:cNvSpPr>
            <a:spLocks noGrp="1" noChangeArrowheads="1"/>
          </p:cNvSpPr>
          <p:nvPr>
            <p:ph type="body" idx="1"/>
          </p:nvPr>
        </p:nvSpPr>
        <p:spPr>
          <a:xfrm>
            <a:off x="285750" y="285750"/>
            <a:ext cx="8643938" cy="6429375"/>
          </a:xfrm>
          <a:solidFill>
            <a:schemeClr val="accent2">
              <a:lumMod val="75000"/>
              <a:alpha val="34000"/>
            </a:schemeClr>
          </a:solidFill>
        </p:spPr>
        <p:txBody>
          <a:bodyPr/>
          <a:lstStyle/>
          <a:p>
            <a:pPr eaLnBrk="1" hangingPunct="1">
              <a:lnSpc>
                <a:spcPct val="80000"/>
              </a:lnSpc>
              <a:buFontTx/>
              <a:buNone/>
              <a:defRPr/>
            </a:pPr>
            <a:r>
              <a:rPr lang="es-ES" dirty="0">
                <a:solidFill>
                  <a:schemeClr val="bg1"/>
                </a:solidFill>
                <a:effectLst>
                  <a:outerShdw blurRad="38100" dist="38100" dir="2700000" algn="tl">
                    <a:srgbClr val="000000">
                      <a:alpha val="43137"/>
                    </a:srgbClr>
                  </a:outerShdw>
                </a:effectLst>
              </a:rPr>
              <a:t>	</a:t>
            </a:r>
          </a:p>
          <a:p>
            <a:pPr eaLnBrk="1" hangingPunct="1">
              <a:lnSpc>
                <a:spcPct val="80000"/>
              </a:lnSpc>
              <a:buFontTx/>
              <a:buNone/>
              <a:defRPr/>
            </a:pPr>
            <a:r>
              <a:rPr lang="es-ES" dirty="0">
                <a:solidFill>
                  <a:schemeClr val="bg1"/>
                </a:solidFill>
                <a:effectLst>
                  <a:outerShdw blurRad="38100" dist="38100" dir="2700000" algn="tl">
                    <a:srgbClr val="000000">
                      <a:alpha val="43137"/>
                    </a:srgbClr>
                  </a:outerShdw>
                </a:effectLst>
              </a:rPr>
              <a:t>	</a:t>
            </a:r>
            <a:r>
              <a:rPr lang="es-ES" dirty="0" err="1">
                <a:solidFill>
                  <a:schemeClr val="bg1"/>
                </a:solidFill>
                <a:effectLst>
                  <a:outerShdw blurRad="38100" dist="38100" dir="2700000" algn="tl">
                    <a:srgbClr val="000000">
                      <a:alpha val="43137"/>
                    </a:srgbClr>
                  </a:outerShdw>
                </a:effectLst>
              </a:rPr>
              <a:t>Mostráronse</a:t>
            </a:r>
            <a:r>
              <a:rPr lang="es-ES" dirty="0">
                <a:solidFill>
                  <a:schemeClr val="bg1"/>
                </a:solidFill>
                <a:effectLst>
                  <a:outerShdw blurRad="38100" dist="38100" dir="2700000" algn="tl">
                    <a:srgbClr val="000000">
                      <a:alpha val="43137"/>
                    </a:srgbClr>
                  </a:outerShdw>
                </a:effectLst>
              </a:rPr>
              <a:t> pues ambos á la guarnición de los Filisteos, y los Filisteos dijeron: He aquí los Hebreos, que salen de las cavernas en que se habían escondido. Y los hombres de la guarnición respondieron á </a:t>
            </a:r>
            <a:r>
              <a:rPr lang="es-ES" dirty="0" err="1">
                <a:solidFill>
                  <a:schemeClr val="bg1"/>
                </a:solidFill>
                <a:effectLst>
                  <a:outerShdw blurRad="38100" dist="38100" dir="2700000" algn="tl">
                    <a:srgbClr val="000000">
                      <a:alpha val="43137"/>
                    </a:srgbClr>
                  </a:outerShdw>
                </a:effectLst>
              </a:rPr>
              <a:t>Jonathán</a:t>
            </a:r>
            <a:r>
              <a:rPr lang="es-ES" dirty="0">
                <a:solidFill>
                  <a:schemeClr val="bg1"/>
                </a:solidFill>
                <a:effectLst>
                  <a:outerShdw blurRad="38100" dist="38100" dir="2700000" algn="tl">
                    <a:srgbClr val="000000">
                      <a:alpha val="43137"/>
                    </a:srgbClr>
                  </a:outerShdw>
                </a:effectLst>
              </a:rPr>
              <a:t> y á su paje de armas, y dijeron: Subid á nosotros, y os haremos saber una cosa. Entonces </a:t>
            </a:r>
            <a:r>
              <a:rPr lang="es-ES" dirty="0" err="1">
                <a:solidFill>
                  <a:schemeClr val="bg1"/>
                </a:solidFill>
                <a:effectLst>
                  <a:outerShdw blurRad="38100" dist="38100" dir="2700000" algn="tl">
                    <a:srgbClr val="000000">
                      <a:alpha val="43137"/>
                    </a:srgbClr>
                  </a:outerShdw>
                </a:effectLst>
              </a:rPr>
              <a:t>Jonathán</a:t>
            </a:r>
            <a:r>
              <a:rPr lang="es-ES" dirty="0">
                <a:solidFill>
                  <a:schemeClr val="bg1"/>
                </a:solidFill>
                <a:effectLst>
                  <a:outerShdw blurRad="38100" dist="38100" dir="2700000" algn="tl">
                    <a:srgbClr val="000000">
                      <a:alpha val="43137"/>
                    </a:srgbClr>
                  </a:outerShdw>
                </a:effectLst>
              </a:rPr>
              <a:t> dijo á su paje de armas: Sube tras mí, que Jehová los ha entregado en la mano de Israel. Y subió </a:t>
            </a:r>
            <a:r>
              <a:rPr lang="es-ES" dirty="0" err="1">
                <a:solidFill>
                  <a:schemeClr val="bg1"/>
                </a:solidFill>
                <a:effectLst>
                  <a:outerShdw blurRad="38100" dist="38100" dir="2700000" algn="tl">
                    <a:srgbClr val="000000">
                      <a:alpha val="43137"/>
                    </a:srgbClr>
                  </a:outerShdw>
                </a:effectLst>
              </a:rPr>
              <a:t>Jonathán</a:t>
            </a:r>
            <a:r>
              <a:rPr lang="es-ES" dirty="0">
                <a:solidFill>
                  <a:schemeClr val="bg1"/>
                </a:solidFill>
                <a:effectLst>
                  <a:outerShdw blurRad="38100" dist="38100" dir="2700000" algn="tl">
                    <a:srgbClr val="000000">
                      <a:alpha val="43137"/>
                    </a:srgbClr>
                  </a:outerShdw>
                </a:effectLst>
              </a:rPr>
              <a:t> trepando con sus manos y sus pies, y tras él su paje de armas; y los que caían delante de </a:t>
            </a:r>
            <a:r>
              <a:rPr lang="es-ES" dirty="0" err="1">
                <a:solidFill>
                  <a:schemeClr val="bg1"/>
                </a:solidFill>
                <a:effectLst>
                  <a:outerShdw blurRad="38100" dist="38100" dir="2700000" algn="tl">
                    <a:srgbClr val="000000">
                      <a:alpha val="43137"/>
                    </a:srgbClr>
                  </a:outerShdw>
                </a:effectLst>
              </a:rPr>
              <a:t>Jonathán</a:t>
            </a:r>
            <a:r>
              <a:rPr lang="es-ES" dirty="0">
                <a:solidFill>
                  <a:schemeClr val="bg1"/>
                </a:solidFill>
                <a:effectLst>
                  <a:outerShdw blurRad="38100" dist="38100" dir="2700000" algn="tl">
                    <a:srgbClr val="000000">
                      <a:alpha val="43137"/>
                    </a:srgbClr>
                  </a:outerShdw>
                </a:effectLst>
              </a:rPr>
              <a:t>, su paje de armas que iba tras él, los mataba.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pic>
        <p:nvPicPr>
          <p:cNvPr id="4" name="Picture 2" descr="http://lavistachurchofchrist.org/Pictures/Standard%20Bible%20Story%20Readers,%20Book%20Four/images/scan0021.jpg">
            <a:extLst>
              <a:ext uri="{FF2B5EF4-FFF2-40B4-BE49-F238E27FC236}">
                <a16:creationId xmlns:a16="http://schemas.microsoft.com/office/drawing/2014/main" id="{31F525AB-8AE0-46E2-8953-A66DC398FB5B}"/>
              </a:ext>
            </a:extLst>
          </p:cNvPr>
          <p:cNvPicPr>
            <a:picLocks noChangeAspect="1" noChangeArrowheads="1"/>
          </p:cNvPicPr>
          <p:nvPr/>
        </p:nvPicPr>
        <p:blipFill>
          <a:blip r:embed="rId3"/>
          <a:srcRect/>
          <a:stretch>
            <a:fillRect/>
          </a:stretch>
        </p:blipFill>
        <p:spPr bwMode="auto">
          <a:xfrm>
            <a:off x="2357422" y="642918"/>
            <a:ext cx="4149342" cy="5857892"/>
          </a:xfrm>
          <a:prstGeom prst="rect">
            <a:avLst/>
          </a:prstGeom>
          <a:noFill/>
          <a:effectLst>
            <a:softEdge rad="635000"/>
          </a:effectLst>
        </p:spPr>
      </p:pic>
      <p:sp>
        <p:nvSpPr>
          <p:cNvPr id="5123" name="Rectangle 3">
            <a:extLst>
              <a:ext uri="{FF2B5EF4-FFF2-40B4-BE49-F238E27FC236}">
                <a16:creationId xmlns:a16="http://schemas.microsoft.com/office/drawing/2014/main" id="{6676CCEC-9490-4F96-B0F2-93E56E146AF0}"/>
              </a:ext>
            </a:extLst>
          </p:cNvPr>
          <p:cNvSpPr>
            <a:spLocks noGrp="1" noChangeArrowheads="1"/>
          </p:cNvSpPr>
          <p:nvPr>
            <p:ph type="body" idx="1"/>
          </p:nvPr>
        </p:nvSpPr>
        <p:spPr>
          <a:xfrm>
            <a:off x="179388" y="357188"/>
            <a:ext cx="8750300" cy="5954712"/>
          </a:xfrm>
          <a:solidFill>
            <a:schemeClr val="accent2">
              <a:lumMod val="75000"/>
              <a:alpha val="34000"/>
            </a:schemeClr>
          </a:solidFill>
        </p:spPr>
        <p:txBody>
          <a:bodyPr/>
          <a:lstStyle/>
          <a:p>
            <a:pPr eaLnBrk="1" hangingPunct="1">
              <a:lnSpc>
                <a:spcPct val="80000"/>
              </a:lnSpc>
              <a:buFontTx/>
              <a:buNone/>
              <a:defRPr/>
            </a:pPr>
            <a:r>
              <a:rPr lang="es-ES" sz="3600" dirty="0">
                <a:solidFill>
                  <a:schemeClr val="bg1"/>
                </a:solidFill>
                <a:effectLst>
                  <a:outerShdw blurRad="38100" dist="38100" dir="2700000" algn="tl">
                    <a:srgbClr val="000000">
                      <a:alpha val="43137"/>
                    </a:srgbClr>
                  </a:outerShdw>
                </a:effectLst>
              </a:rPr>
              <a:t>	Esta </a:t>
            </a:r>
            <a:r>
              <a:rPr lang="es-ES" sz="3600" dirty="0" err="1">
                <a:solidFill>
                  <a:schemeClr val="bg1"/>
                </a:solidFill>
                <a:effectLst>
                  <a:outerShdw blurRad="38100" dist="38100" dir="2700000" algn="tl">
                    <a:srgbClr val="000000">
                      <a:alpha val="43137"/>
                    </a:srgbClr>
                  </a:outerShdw>
                </a:effectLst>
              </a:rPr>
              <a:t>fué</a:t>
            </a:r>
            <a:r>
              <a:rPr lang="es-ES" sz="3600" dirty="0">
                <a:solidFill>
                  <a:schemeClr val="bg1"/>
                </a:solidFill>
                <a:effectLst>
                  <a:outerShdw blurRad="38100" dist="38100" dir="2700000" algn="tl">
                    <a:srgbClr val="000000">
                      <a:alpha val="43137"/>
                    </a:srgbClr>
                  </a:outerShdw>
                </a:effectLst>
              </a:rPr>
              <a:t> la primera rota, en la cual </a:t>
            </a:r>
            <a:r>
              <a:rPr lang="es-ES" sz="3600" dirty="0" err="1">
                <a:solidFill>
                  <a:schemeClr val="bg1"/>
                </a:solidFill>
                <a:effectLst>
                  <a:outerShdw blurRad="38100" dist="38100" dir="2700000" algn="tl">
                    <a:srgbClr val="000000">
                      <a:alpha val="43137"/>
                    </a:srgbClr>
                  </a:outerShdw>
                </a:effectLst>
              </a:rPr>
              <a:t>Jonathán</a:t>
            </a:r>
            <a:r>
              <a:rPr lang="es-ES" sz="3600" dirty="0">
                <a:solidFill>
                  <a:schemeClr val="bg1"/>
                </a:solidFill>
                <a:effectLst>
                  <a:outerShdw blurRad="38100" dist="38100" dir="2700000" algn="tl">
                    <a:srgbClr val="000000">
                      <a:alpha val="43137"/>
                    </a:srgbClr>
                  </a:outerShdw>
                </a:effectLst>
              </a:rPr>
              <a:t> con su paje de armas, mataron como unos veinte hombres en el espacio de una media yugada. Y hubo temblor en el real y por el campo, y entre toda la gente de la guarnición; y los que habían ido á hacer correrías, también ellos temblaron, y </a:t>
            </a:r>
            <a:r>
              <a:rPr lang="es-ES" sz="3600" dirty="0" err="1">
                <a:solidFill>
                  <a:schemeClr val="bg1"/>
                </a:solidFill>
                <a:effectLst>
                  <a:outerShdw blurRad="38100" dist="38100" dir="2700000" algn="tl">
                    <a:srgbClr val="000000">
                      <a:alpha val="43137"/>
                    </a:srgbClr>
                  </a:outerShdw>
                </a:effectLst>
              </a:rPr>
              <a:t>alborotóse</a:t>
            </a:r>
            <a:r>
              <a:rPr lang="es-ES" sz="3600" dirty="0">
                <a:solidFill>
                  <a:schemeClr val="bg1"/>
                </a:solidFill>
                <a:effectLst>
                  <a:outerShdw blurRad="38100" dist="38100" dir="2700000" algn="tl">
                    <a:srgbClr val="000000">
                      <a:alpha val="43137"/>
                    </a:srgbClr>
                  </a:outerShdw>
                </a:effectLst>
              </a:rPr>
              <a:t> la tierra: hubo pues gran consternación. Y las centinelas de Saúl vieron desde </a:t>
            </a:r>
            <a:r>
              <a:rPr lang="es-ES" sz="3600" dirty="0" err="1">
                <a:solidFill>
                  <a:schemeClr val="bg1"/>
                </a:solidFill>
                <a:effectLst>
                  <a:outerShdw blurRad="38100" dist="38100" dir="2700000" algn="tl">
                    <a:srgbClr val="000000">
                      <a:alpha val="43137"/>
                    </a:srgbClr>
                  </a:outerShdw>
                </a:effectLst>
              </a:rPr>
              <a:t>Gabaa</a:t>
            </a:r>
            <a:r>
              <a:rPr lang="es-ES" sz="3600" dirty="0">
                <a:solidFill>
                  <a:schemeClr val="bg1"/>
                </a:solidFill>
                <a:effectLst>
                  <a:outerShdw blurRad="38100" dist="38100" dir="2700000" algn="tl">
                    <a:srgbClr val="000000">
                      <a:alpha val="43137"/>
                    </a:srgbClr>
                  </a:outerShdw>
                </a:effectLst>
              </a:rPr>
              <a:t> de Benjamín cómo la multitud estaba turbada, é iba de una parte á otra, y era deshecha. </a:t>
            </a:r>
          </a:p>
          <a:p>
            <a:pPr eaLnBrk="1" hangingPunct="1">
              <a:lnSpc>
                <a:spcPct val="80000"/>
              </a:lnSpc>
              <a:defRPr/>
            </a:pPr>
            <a:endParaRPr lang="es-ES" sz="3600" dirty="0">
              <a:solidFill>
                <a:schemeClr val="bg1"/>
              </a:solidFill>
              <a:effectLst>
                <a:outerShdw blurRad="38100" dist="38100" dir="2700000" algn="tl">
                  <a:srgbClr val="000000">
                    <a:alpha val="43137"/>
                  </a:srgbClr>
                </a:outerShdw>
              </a:effectLs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pic>
        <p:nvPicPr>
          <p:cNvPr id="4" name="Picture 2" descr="http://lavistachurchofchrist.org/Pictures/Standard%20Bible%20Story%20Readers,%20Book%20Four/images/scan0021.jpg">
            <a:extLst>
              <a:ext uri="{FF2B5EF4-FFF2-40B4-BE49-F238E27FC236}">
                <a16:creationId xmlns:a16="http://schemas.microsoft.com/office/drawing/2014/main" id="{11816E20-31B8-4E9F-ACE1-50AB99280358}"/>
              </a:ext>
            </a:extLst>
          </p:cNvPr>
          <p:cNvPicPr>
            <a:picLocks noChangeAspect="1" noChangeArrowheads="1"/>
          </p:cNvPicPr>
          <p:nvPr/>
        </p:nvPicPr>
        <p:blipFill>
          <a:blip r:embed="rId3"/>
          <a:srcRect/>
          <a:stretch>
            <a:fillRect/>
          </a:stretch>
        </p:blipFill>
        <p:spPr bwMode="auto">
          <a:xfrm>
            <a:off x="2357422" y="642918"/>
            <a:ext cx="4149342" cy="5857892"/>
          </a:xfrm>
          <a:prstGeom prst="rect">
            <a:avLst/>
          </a:prstGeom>
          <a:noFill/>
          <a:effectLst>
            <a:softEdge rad="635000"/>
          </a:effectLst>
        </p:spPr>
      </p:pic>
      <p:sp>
        <p:nvSpPr>
          <p:cNvPr id="5123" name="Rectangle 3">
            <a:extLst>
              <a:ext uri="{FF2B5EF4-FFF2-40B4-BE49-F238E27FC236}">
                <a16:creationId xmlns:a16="http://schemas.microsoft.com/office/drawing/2014/main" id="{2668B050-F833-4CC9-BAE9-BB0283874CDB}"/>
              </a:ext>
            </a:extLst>
          </p:cNvPr>
          <p:cNvSpPr>
            <a:spLocks noGrp="1" noChangeArrowheads="1"/>
          </p:cNvSpPr>
          <p:nvPr>
            <p:ph type="body" idx="1"/>
          </p:nvPr>
        </p:nvSpPr>
        <p:spPr>
          <a:xfrm>
            <a:off x="179388" y="357188"/>
            <a:ext cx="8750300" cy="5954712"/>
          </a:xfrm>
          <a:solidFill>
            <a:schemeClr val="accent2">
              <a:lumMod val="75000"/>
              <a:alpha val="34000"/>
            </a:schemeClr>
          </a:solidFill>
        </p:spPr>
        <p:txBody>
          <a:bodyPr/>
          <a:lstStyle/>
          <a:p>
            <a:pPr eaLnBrk="1" hangingPunct="1">
              <a:lnSpc>
                <a:spcPct val="80000"/>
              </a:lnSpc>
              <a:buFontTx/>
              <a:buNone/>
              <a:defRPr/>
            </a:pPr>
            <a:r>
              <a:rPr lang="es-ES" sz="4000" dirty="0">
                <a:solidFill>
                  <a:schemeClr val="bg1"/>
                </a:solidFill>
                <a:effectLst>
                  <a:outerShdw blurRad="38100" dist="38100" dir="2700000" algn="tl">
                    <a:srgbClr val="000000">
                      <a:alpha val="43137"/>
                    </a:srgbClr>
                  </a:outerShdw>
                </a:effectLst>
              </a:rPr>
              <a:t>	</a:t>
            </a:r>
          </a:p>
          <a:p>
            <a:pPr eaLnBrk="1" hangingPunct="1">
              <a:lnSpc>
                <a:spcPct val="80000"/>
              </a:lnSpc>
              <a:buFontTx/>
              <a:buNone/>
              <a:defRPr/>
            </a:pPr>
            <a:r>
              <a:rPr lang="es-ES" sz="4000" dirty="0">
                <a:solidFill>
                  <a:schemeClr val="bg1"/>
                </a:solidFill>
                <a:effectLst>
                  <a:outerShdw blurRad="38100" dist="38100" dir="2700000" algn="tl">
                    <a:srgbClr val="000000">
                      <a:alpha val="43137"/>
                    </a:srgbClr>
                  </a:outerShdw>
                </a:effectLst>
              </a:rPr>
              <a:t>	Entonces Saúl dijo al pueblo que tenía consigo: Reconoced luego, y mirad quién haya ido de los nuestros. Y reconocido que hubieron, hallaron que faltaban </a:t>
            </a:r>
            <a:r>
              <a:rPr lang="es-ES" sz="4000" dirty="0" err="1">
                <a:solidFill>
                  <a:schemeClr val="bg1"/>
                </a:solidFill>
                <a:effectLst>
                  <a:outerShdw blurRad="38100" dist="38100" dir="2700000" algn="tl">
                    <a:srgbClr val="000000">
                      <a:alpha val="43137"/>
                    </a:srgbClr>
                  </a:outerShdw>
                </a:effectLst>
              </a:rPr>
              <a:t>Jonathán</a:t>
            </a:r>
            <a:r>
              <a:rPr lang="es-ES" sz="4000" dirty="0">
                <a:solidFill>
                  <a:schemeClr val="bg1"/>
                </a:solidFill>
                <a:effectLst>
                  <a:outerShdw blurRad="38100" dist="38100" dir="2700000" algn="tl">
                    <a:srgbClr val="000000">
                      <a:alpha val="43137"/>
                    </a:srgbClr>
                  </a:outerShdw>
                </a:effectLst>
              </a:rPr>
              <a:t> y su paje de armas. Y Saúl dijo á </a:t>
            </a:r>
            <a:r>
              <a:rPr lang="es-ES" sz="4000" dirty="0" err="1">
                <a:solidFill>
                  <a:schemeClr val="bg1"/>
                </a:solidFill>
                <a:effectLst>
                  <a:outerShdw blurRad="38100" dist="38100" dir="2700000" algn="tl">
                    <a:srgbClr val="000000">
                      <a:alpha val="43137"/>
                    </a:srgbClr>
                  </a:outerShdw>
                </a:effectLst>
              </a:rPr>
              <a:t>Achîas</a:t>
            </a:r>
            <a:r>
              <a:rPr lang="es-ES" sz="4000" dirty="0">
                <a:solidFill>
                  <a:schemeClr val="bg1"/>
                </a:solidFill>
                <a:effectLst>
                  <a:outerShdw blurRad="38100" dist="38100" dir="2700000" algn="tl">
                    <a:srgbClr val="000000">
                      <a:alpha val="43137"/>
                    </a:srgbClr>
                  </a:outerShdw>
                </a:effectLst>
              </a:rPr>
              <a:t>: Trae el arca de Dios. Porque el arca de Dios estaba entonces con los hijos de Israel. </a:t>
            </a:r>
          </a:p>
          <a:p>
            <a:pPr eaLnBrk="1" hangingPunct="1">
              <a:lnSpc>
                <a:spcPct val="80000"/>
              </a:lnSpc>
              <a:defRPr/>
            </a:pPr>
            <a:endParaRPr lang="es-ES" sz="4000" dirty="0">
              <a:solidFill>
                <a:schemeClr val="bg1"/>
              </a:solidFill>
              <a:effectLst>
                <a:outerShdw blurRad="38100" dist="38100" dir="2700000" algn="tl">
                  <a:srgbClr val="000000">
                    <a:alpha val="43137"/>
                  </a:srgbClr>
                </a:outerShdw>
              </a:effectLs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pic>
        <p:nvPicPr>
          <p:cNvPr id="4" name="Picture 2" descr="http://lavistachurchofchrist.org/Pictures/Standard%20Bible%20Story%20Readers,%20Book%20Four/images/scan0021.jpg">
            <a:extLst>
              <a:ext uri="{FF2B5EF4-FFF2-40B4-BE49-F238E27FC236}">
                <a16:creationId xmlns:a16="http://schemas.microsoft.com/office/drawing/2014/main" id="{9E23FAC5-B8B2-4E75-BF65-9E226CC1DFCE}"/>
              </a:ext>
            </a:extLst>
          </p:cNvPr>
          <p:cNvPicPr>
            <a:picLocks noChangeAspect="1" noChangeArrowheads="1"/>
          </p:cNvPicPr>
          <p:nvPr/>
        </p:nvPicPr>
        <p:blipFill>
          <a:blip r:embed="rId3"/>
          <a:srcRect/>
          <a:stretch>
            <a:fillRect/>
          </a:stretch>
        </p:blipFill>
        <p:spPr bwMode="auto">
          <a:xfrm>
            <a:off x="2285984" y="500042"/>
            <a:ext cx="4149342" cy="5857892"/>
          </a:xfrm>
          <a:prstGeom prst="rect">
            <a:avLst/>
          </a:prstGeom>
          <a:noFill/>
          <a:effectLst>
            <a:softEdge rad="635000"/>
          </a:effectLst>
        </p:spPr>
      </p:pic>
      <p:sp>
        <p:nvSpPr>
          <p:cNvPr id="6147" name="Rectangle 3">
            <a:extLst>
              <a:ext uri="{FF2B5EF4-FFF2-40B4-BE49-F238E27FC236}">
                <a16:creationId xmlns:a16="http://schemas.microsoft.com/office/drawing/2014/main" id="{36D46F72-5014-492E-94BB-841C93A5CEDD}"/>
              </a:ext>
            </a:extLst>
          </p:cNvPr>
          <p:cNvSpPr>
            <a:spLocks noGrp="1" noChangeArrowheads="1"/>
          </p:cNvSpPr>
          <p:nvPr>
            <p:ph type="body" idx="1"/>
          </p:nvPr>
        </p:nvSpPr>
        <p:spPr>
          <a:xfrm>
            <a:off x="179388" y="357188"/>
            <a:ext cx="8750300" cy="6215062"/>
          </a:xfrm>
          <a:solidFill>
            <a:schemeClr val="accent2">
              <a:lumMod val="75000"/>
              <a:alpha val="34000"/>
            </a:schemeClr>
          </a:solidFill>
        </p:spPr>
        <p:txBody>
          <a:bodyPr/>
          <a:lstStyle/>
          <a:p>
            <a:pPr eaLnBrk="1" hangingPunct="1">
              <a:lnSpc>
                <a:spcPct val="80000"/>
              </a:lnSpc>
              <a:buFontTx/>
              <a:buNone/>
              <a:defRPr/>
            </a:pPr>
            <a:r>
              <a:rPr lang="es-ES" sz="3600" dirty="0">
                <a:solidFill>
                  <a:schemeClr val="bg1"/>
                </a:solidFill>
              </a:rPr>
              <a:t>	</a:t>
            </a:r>
          </a:p>
          <a:p>
            <a:pPr eaLnBrk="1" hangingPunct="1">
              <a:lnSpc>
                <a:spcPct val="80000"/>
              </a:lnSpc>
              <a:buFontTx/>
              <a:buNone/>
              <a:defRPr/>
            </a:pPr>
            <a:r>
              <a:rPr lang="es-ES" sz="3600" dirty="0">
                <a:solidFill>
                  <a:schemeClr val="bg1"/>
                </a:solidFill>
                <a:effectLst>
                  <a:outerShdw blurRad="38100" dist="38100" dir="2700000" algn="tl">
                    <a:srgbClr val="000000">
                      <a:alpha val="43137"/>
                    </a:srgbClr>
                  </a:outerShdw>
                </a:effectLst>
              </a:rPr>
              <a:t>	Y aconteció que estando aún hablando Saúl con el sacerdote, el alboroto que había en el campo de los Filisteos se aumentaba, é iba creciendo en gran manera. Entonces dijo Saúl al sacerdote: Detén tu mano. Y juntando Saúl todo el pueblo que con él estaba, vinieron hasta el lugar de la batalla: y he aquí que la espada de cada uno era vuelta contra su compañero, y la mortandad era grande. </a:t>
            </a:r>
          </a:p>
          <a:p>
            <a:pPr eaLnBrk="1" hangingPunct="1">
              <a:lnSpc>
                <a:spcPct val="80000"/>
              </a:lnSpc>
              <a:defRPr/>
            </a:pPr>
            <a:endParaRPr lang="es-ES" sz="3600" dirty="0">
              <a:solidFill>
                <a:schemeClr val="bg1"/>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6A8486"/>
            </a:gs>
            <a:gs pos="50000">
              <a:srgbClr val="9ABEC1"/>
            </a:gs>
            <a:gs pos="100000">
              <a:srgbClr val="B8E3E6"/>
            </a:gs>
          </a:gsLst>
          <a:lin ang="5400000"/>
        </a:gradFill>
        <a:effectLst/>
      </p:bgPr>
    </p:bg>
    <p:spTree>
      <p:nvGrpSpPr>
        <p:cNvPr id="1" name=""/>
        <p:cNvGrpSpPr/>
        <p:nvPr/>
      </p:nvGrpSpPr>
      <p:grpSpPr>
        <a:xfrm>
          <a:off x="0" y="0"/>
          <a:ext cx="0" cy="0"/>
          <a:chOff x="0" y="0"/>
          <a:chExt cx="0" cy="0"/>
        </a:xfrm>
      </p:grpSpPr>
      <p:pic>
        <p:nvPicPr>
          <p:cNvPr id="4" name="Picture 2" descr="http://lavistachurchofchrist.org/Pictures/Standard%20Bible%20Story%20Readers,%20Book%20Four/images/scan0021.jpg">
            <a:extLst>
              <a:ext uri="{FF2B5EF4-FFF2-40B4-BE49-F238E27FC236}">
                <a16:creationId xmlns:a16="http://schemas.microsoft.com/office/drawing/2014/main" id="{88EA5542-658A-48DA-AA36-CAD71B060BC4}"/>
              </a:ext>
            </a:extLst>
          </p:cNvPr>
          <p:cNvPicPr>
            <a:picLocks noChangeAspect="1" noChangeArrowheads="1"/>
          </p:cNvPicPr>
          <p:nvPr/>
        </p:nvPicPr>
        <p:blipFill>
          <a:blip r:embed="rId3"/>
          <a:srcRect/>
          <a:stretch>
            <a:fillRect/>
          </a:stretch>
        </p:blipFill>
        <p:spPr bwMode="auto">
          <a:xfrm>
            <a:off x="2285984" y="500042"/>
            <a:ext cx="4149342" cy="5857892"/>
          </a:xfrm>
          <a:prstGeom prst="rect">
            <a:avLst/>
          </a:prstGeom>
          <a:noFill/>
          <a:effectLst>
            <a:softEdge rad="635000"/>
          </a:effectLst>
        </p:spPr>
      </p:pic>
      <p:sp>
        <p:nvSpPr>
          <p:cNvPr id="6147" name="Rectangle 3">
            <a:extLst>
              <a:ext uri="{FF2B5EF4-FFF2-40B4-BE49-F238E27FC236}">
                <a16:creationId xmlns:a16="http://schemas.microsoft.com/office/drawing/2014/main" id="{09966CF3-89B8-4976-A4BE-CDC805137485}"/>
              </a:ext>
            </a:extLst>
          </p:cNvPr>
          <p:cNvSpPr>
            <a:spLocks noGrp="1" noChangeArrowheads="1"/>
          </p:cNvSpPr>
          <p:nvPr>
            <p:ph type="body" idx="1"/>
          </p:nvPr>
        </p:nvSpPr>
        <p:spPr>
          <a:xfrm>
            <a:off x="179388" y="357188"/>
            <a:ext cx="8750300" cy="6215062"/>
          </a:xfrm>
          <a:solidFill>
            <a:schemeClr val="accent2">
              <a:lumMod val="75000"/>
              <a:alpha val="34000"/>
            </a:schemeClr>
          </a:solidFill>
        </p:spPr>
        <p:txBody>
          <a:bodyPr/>
          <a:lstStyle/>
          <a:p>
            <a:pPr eaLnBrk="1" hangingPunct="1">
              <a:lnSpc>
                <a:spcPct val="80000"/>
              </a:lnSpc>
              <a:buFontTx/>
              <a:buNone/>
              <a:defRPr/>
            </a:pPr>
            <a:endParaRPr lang="es-ES" sz="3600" dirty="0">
              <a:solidFill>
                <a:schemeClr val="bg1"/>
              </a:solidFill>
            </a:endParaRPr>
          </a:p>
          <a:p>
            <a:pPr eaLnBrk="1" hangingPunct="1">
              <a:lnSpc>
                <a:spcPct val="80000"/>
              </a:lnSpc>
              <a:buFontTx/>
              <a:buNone/>
              <a:defRPr/>
            </a:pPr>
            <a:r>
              <a:rPr lang="es-ES" sz="3600" dirty="0">
                <a:solidFill>
                  <a:schemeClr val="bg1"/>
                </a:solidFill>
              </a:rPr>
              <a:t>	</a:t>
            </a:r>
            <a:r>
              <a:rPr lang="es-ES" sz="3600" dirty="0">
                <a:solidFill>
                  <a:schemeClr val="bg1"/>
                </a:solidFill>
                <a:effectLst>
                  <a:outerShdw blurRad="38100" dist="38100" dir="2700000" algn="tl">
                    <a:srgbClr val="000000">
                      <a:alpha val="43137"/>
                    </a:srgbClr>
                  </a:outerShdw>
                </a:effectLst>
              </a:rPr>
              <a:t>Y los Hebreos que habían estado con los Filisteos de tiempo antes, y habían venido con ellos de los alrededores al campo, también éstos se volvieron para ser con los Israelitas que estaban con Saúl y con </a:t>
            </a:r>
            <a:r>
              <a:rPr lang="es-ES" sz="3600" dirty="0" err="1">
                <a:solidFill>
                  <a:schemeClr val="bg1"/>
                </a:solidFill>
                <a:effectLst>
                  <a:outerShdw blurRad="38100" dist="38100" dir="2700000" algn="tl">
                    <a:srgbClr val="000000">
                      <a:alpha val="43137"/>
                    </a:srgbClr>
                  </a:outerShdw>
                </a:effectLst>
              </a:rPr>
              <a:t>Jonathán</a:t>
            </a:r>
            <a:r>
              <a:rPr lang="es-ES" sz="3600" dirty="0">
                <a:solidFill>
                  <a:schemeClr val="bg1"/>
                </a:solidFill>
                <a:effectLst>
                  <a:outerShdw blurRad="38100" dist="38100" dir="2700000" algn="tl">
                    <a:srgbClr val="000000">
                      <a:alpha val="43137"/>
                    </a:srgbClr>
                  </a:outerShdw>
                </a:effectLst>
              </a:rPr>
              <a:t>. Asimismo todos los Israelitas que se habían escondido en el monte de </a:t>
            </a:r>
            <a:r>
              <a:rPr lang="es-ES" sz="3600" dirty="0" err="1">
                <a:solidFill>
                  <a:schemeClr val="bg1"/>
                </a:solidFill>
                <a:effectLst>
                  <a:outerShdw blurRad="38100" dist="38100" dir="2700000" algn="tl">
                    <a:srgbClr val="000000">
                      <a:alpha val="43137"/>
                    </a:srgbClr>
                  </a:outerShdw>
                </a:effectLst>
              </a:rPr>
              <a:t>Ephraim</a:t>
            </a:r>
            <a:r>
              <a:rPr lang="es-ES" sz="3600" dirty="0">
                <a:solidFill>
                  <a:schemeClr val="bg1"/>
                </a:solidFill>
                <a:effectLst>
                  <a:outerShdw blurRad="38100" dist="38100" dir="2700000" algn="tl">
                    <a:srgbClr val="000000">
                      <a:alpha val="43137"/>
                    </a:srgbClr>
                  </a:outerShdw>
                </a:effectLst>
              </a:rPr>
              <a:t>, oyendo que los Filisteos huían, ellos también los persiguieron en aquella batalla. Así salvó Jehová á Israel aquel día. Y llegó el alcance hasta </a:t>
            </a:r>
            <a:r>
              <a:rPr lang="es-ES" sz="3600" dirty="0" err="1">
                <a:solidFill>
                  <a:schemeClr val="bg1"/>
                </a:solidFill>
                <a:effectLst>
                  <a:outerShdw blurRad="38100" dist="38100" dir="2700000" algn="tl">
                    <a:srgbClr val="000000">
                      <a:alpha val="43137"/>
                    </a:srgbClr>
                  </a:outerShdw>
                </a:effectLst>
              </a:rPr>
              <a:t>Beth-aven</a:t>
            </a:r>
            <a:r>
              <a:rPr lang="es-ES" sz="3600" dirty="0">
                <a:solidFill>
                  <a:schemeClr val="bg1"/>
                </a:solidFill>
                <a:effectLst>
                  <a:outerShdw blurRad="38100" dist="38100" dir="2700000" algn="tl">
                    <a:srgbClr val="000000">
                      <a:alpha val="43137"/>
                    </a:srgbClr>
                  </a:outerShdw>
                </a:effectLst>
              </a:rPr>
              <a:t>.(RVA)</a:t>
            </a:r>
          </a:p>
          <a:p>
            <a:pPr eaLnBrk="1" hangingPunct="1">
              <a:lnSpc>
                <a:spcPct val="80000"/>
              </a:lnSpc>
              <a:defRPr/>
            </a:pPr>
            <a:endParaRPr lang="es-ES" sz="3600" dirty="0">
              <a:solidFill>
                <a:schemeClr val="bg1"/>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709</Words>
  <Application>Microsoft Office PowerPoint</Application>
  <PresentationFormat>Presentación en pantalla (4:3)</PresentationFormat>
  <Paragraphs>109</Paragraphs>
  <Slides>35</Slides>
  <Notes>35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Arial</vt:lpstr>
      <vt:lpstr>Calibri</vt:lpstr>
      <vt:lpstr>Arial Black</vt:lpstr>
      <vt:lpstr>BatangChe</vt:lpstr>
      <vt:lpstr>Diseño predeterminado</vt:lpstr>
      <vt:lpstr>Presentación de PowerPoint</vt:lpstr>
      <vt:lpstr>1 Samuel 14:1-23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Propósito</vt:lpstr>
      <vt:lpstr>Presentación de PowerPoint</vt:lpstr>
      <vt:lpstr>I. UN MAL  PAJE DE ARMAS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II. UN BUEN  PAJE DE ARMAS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III. EL APOYO DE DIOS</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BUEN PAJE</dc:title>
  <dc:creator>DAVID Y MARTHA</dc:creator>
  <cp:lastModifiedBy>Carlos Cedeño</cp:lastModifiedBy>
  <cp:revision>17</cp:revision>
  <dcterms:created xsi:type="dcterms:W3CDTF">2009-01-25T04:32:47Z</dcterms:created>
  <dcterms:modified xsi:type="dcterms:W3CDTF">2019-05-31T03:07:22Z</dcterms:modified>
</cp:coreProperties>
</file>