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8" r:id="rId3"/>
    <p:sldId id="260" r:id="rId4"/>
    <p:sldId id="261" r:id="rId5"/>
    <p:sldId id="272" r:id="rId6"/>
    <p:sldId id="273" r:id="rId7"/>
    <p:sldId id="275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6" r:id="rId20"/>
    <p:sldId id="277" r:id="rId21"/>
    <p:sldId id="283" r:id="rId22"/>
    <p:sldId id="282" r:id="rId23"/>
    <p:sldId id="284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862" autoAdjust="0"/>
    <p:restoredTop sz="94662" autoAdjust="0"/>
  </p:normalViewPr>
  <p:slideViewPr>
    <p:cSldViewPr>
      <p:cViewPr varScale="1">
        <p:scale>
          <a:sx n="88" d="100"/>
          <a:sy n="88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BBBE25-8DF6-4A4C-8C49-29E567E58E6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E1B14B-7BFB-4465-8E67-7E4E908797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3C2797-DAE9-4313-8E49-763D0999B7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A6D6F9-A7EF-4316-A3B0-2C5A463469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2545C4-257B-4536-93F4-719E8C2866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ED5DAF-1DC8-456D-A915-2E9CFB1DB6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76631-8EA1-467F-89EB-7816567A66A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F5FA4B-7365-49E3-9AB6-5C302842B8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73E72-1A5B-42D9-8145-8FE8F40A6B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876985-2D83-436E-90E8-F441588DA10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311711-383C-4C0F-93EA-9775248B09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BDC1289-1861-4A74-BAC6-082FBBCAD6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7772400" cy="1144588"/>
          </a:xfrm>
        </p:spPr>
        <p:txBody>
          <a:bodyPr/>
          <a:lstStyle/>
          <a:p>
            <a:r>
              <a:rPr lang="en-US" sz="3200" b="1" dirty="0"/>
              <a:t>AUTORIDAD ESPIRITUAL</a:t>
            </a:r>
            <a:br>
              <a:rPr lang="en-US" sz="3200" b="1" dirty="0"/>
            </a:br>
            <a:endParaRPr lang="es-MX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990600"/>
            <a:ext cx="3810000" cy="975360"/>
          </a:xfrm>
        </p:spPr>
        <p:txBody>
          <a:bodyPr/>
          <a:lstStyle/>
          <a:p>
            <a:r>
              <a:rPr lang="en-US" sz="4000" b="1" dirty="0" err="1" smtClean="0"/>
              <a:t>Romános</a:t>
            </a:r>
            <a:r>
              <a:rPr lang="en-US" sz="4000" b="1" dirty="0" smtClean="0"/>
              <a:t> </a:t>
            </a:r>
            <a:r>
              <a:rPr lang="en-US" sz="4000" b="1" dirty="0"/>
              <a:t>13: 1-2</a:t>
            </a:r>
            <a:endParaRPr lang="es-MX" sz="4000" b="1" dirty="0"/>
          </a:p>
          <a:p>
            <a:endParaRPr lang="es-MX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676400"/>
            <a:ext cx="674391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endParaRPr lang="es-MX" sz="36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Cuando expresamos una palabra rebelde</a:t>
            </a:r>
          </a:p>
          <a:p>
            <a:r>
              <a:rPr lang="en-US" b="1"/>
              <a:t>No, cuando la pensamos, y antes de decirla, seremos refrenados..</a:t>
            </a:r>
          </a:p>
          <a:p>
            <a:r>
              <a:rPr lang="en-US" b="1"/>
              <a:t>Nos damos cuenta de el gran pecado y somos refrenados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95400"/>
            <a:ext cx="2971800" cy="416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La lengua es dificil de domar.</a:t>
            </a:r>
          </a:p>
          <a:p>
            <a:r>
              <a:rPr lang="en-US" b="1"/>
              <a:t>Comparemos Genesis 2:16-17 y 3:3</a:t>
            </a:r>
          </a:p>
          <a:p>
            <a:r>
              <a:rPr lang="en-US" b="1"/>
              <a:t>¿Que se añidio?</a:t>
            </a:r>
          </a:p>
          <a:p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 l="6364" t="4853" b="6659"/>
          <a:stretch>
            <a:fillRect/>
          </a:stretch>
        </p:blipFill>
        <p:spPr bwMode="auto">
          <a:xfrm>
            <a:off x="4648200" y="1219200"/>
            <a:ext cx="3810000" cy="414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endParaRPr lang="es-MX" sz="36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¿Que hizo Cam cuando vio a su padre borracho y desnudo?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¿Como se expresaron Miriam y Aaron con Moises por la esposa que tomo?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Numeros 16</a:t>
            </a:r>
          </a:p>
          <a:p>
            <a:r>
              <a:rPr lang="en-US" b="1"/>
              <a:t>Core y 250 dirigentes atacaron a Moises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 l="38020"/>
          <a:stretch>
            <a:fillRect/>
          </a:stretch>
        </p:blipFill>
        <p:spPr bwMode="auto">
          <a:xfrm>
            <a:off x="4419600" y="1219200"/>
            <a:ext cx="372885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Que dijo Pedro (II Pedro 2:10-12)</a:t>
            </a:r>
          </a:p>
          <a:p>
            <a:r>
              <a:rPr lang="en-US" b="1"/>
              <a:t>El sintoma de rebellion se manifiesta por lo que hablan – lo que dicen</a:t>
            </a:r>
          </a:p>
          <a:p>
            <a:r>
              <a:rPr lang="en-US" b="1"/>
              <a:t>Semejantes atraen semejantes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4350" y="1600200"/>
            <a:ext cx="46672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No debemos hablar mal de alguien, ni siquiera en nuestras oraciones.</a:t>
            </a:r>
          </a:p>
          <a:p>
            <a:pPr>
              <a:lnSpc>
                <a:spcPct val="90000"/>
              </a:lnSpc>
            </a:pPr>
            <a:r>
              <a:rPr lang="en-US" b="1"/>
              <a:t>El poder de Dios nos deja cuando hablamos mal de otras personas, especialmente autoridad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4543425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032250" cy="4525963"/>
          </a:xfrm>
        </p:spPr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iglesia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afectada</a:t>
            </a:r>
            <a:r>
              <a:rPr lang="en-US" b="1" dirty="0"/>
              <a:t> </a:t>
            </a:r>
            <a:r>
              <a:rPr lang="en-US" b="1" dirty="0" err="1"/>
              <a:t>cuando</a:t>
            </a:r>
            <a:r>
              <a:rPr lang="en-US" b="1" dirty="0"/>
              <a:t> los </a:t>
            </a:r>
            <a:r>
              <a:rPr lang="en-US" b="1" dirty="0" err="1"/>
              <a:t>miembros</a:t>
            </a:r>
            <a:r>
              <a:rPr lang="en-US" b="1" dirty="0"/>
              <a:t> se </a:t>
            </a:r>
            <a:r>
              <a:rPr lang="en-US" b="1" dirty="0" err="1"/>
              <a:t>envuelven</a:t>
            </a:r>
            <a:r>
              <a:rPr lang="en-US" b="1" dirty="0"/>
              <a:t> en </a:t>
            </a:r>
            <a:r>
              <a:rPr lang="en-US" b="1" dirty="0" err="1"/>
              <a:t>chismes</a:t>
            </a:r>
            <a:r>
              <a:rPr lang="en-US" b="1" dirty="0"/>
              <a:t>, en </a:t>
            </a:r>
            <a:r>
              <a:rPr lang="en-US" b="1" dirty="0" err="1"/>
              <a:t>conversasiones</a:t>
            </a:r>
            <a:r>
              <a:rPr lang="en-US" b="1" dirty="0"/>
              <a:t> mal </a:t>
            </a:r>
            <a:r>
              <a:rPr lang="en-US" b="1" dirty="0" err="1"/>
              <a:t>dirigidad</a:t>
            </a:r>
            <a:r>
              <a:rPr lang="en-US" b="1" dirty="0"/>
              <a:t> de </a:t>
            </a:r>
            <a:r>
              <a:rPr lang="en-US" b="1" dirty="0" err="1"/>
              <a:t>otros</a:t>
            </a:r>
            <a:r>
              <a:rPr lang="en-US" b="1" dirty="0"/>
              <a:t>.</a:t>
            </a:r>
          </a:p>
          <a:p>
            <a:r>
              <a:rPr lang="en-US" b="1" dirty="0"/>
              <a:t>Dios no se </a:t>
            </a:r>
            <a:r>
              <a:rPr lang="en-US" b="1" dirty="0" err="1"/>
              <a:t>agrada</a:t>
            </a:r>
            <a:r>
              <a:rPr lang="en-US" b="1" dirty="0"/>
              <a:t> de </a:t>
            </a:r>
            <a:r>
              <a:rPr lang="en-US" b="1" dirty="0" err="1"/>
              <a:t>ello</a:t>
            </a:r>
            <a:endParaRPr lang="es-MX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676400"/>
            <a:ext cx="477675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 u="sng"/>
              <a:t>RAZONES</a:t>
            </a:r>
          </a:p>
          <a:p>
            <a:r>
              <a:rPr lang="en-US" b="1"/>
              <a:t>Romanos 9:20</a:t>
            </a:r>
          </a:p>
          <a:p>
            <a:pPr lvl="1"/>
            <a:r>
              <a:rPr lang="en-US" b="1"/>
              <a:t>Mas antes, oh hombre, ¿quien eres tu para que alterques con Dios?</a:t>
            </a:r>
          </a:p>
          <a:p>
            <a:pPr lvl="1"/>
            <a:r>
              <a:rPr lang="en-US" b="1"/>
              <a:t>¿Dira el vaso de barro al que lo formo: porque me has hecho asi?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Dios tiene autoridad para hacer lo que el quiera, con el que el quiera.</a:t>
            </a:r>
          </a:p>
          <a:p>
            <a:r>
              <a:rPr lang="en-US" b="1"/>
              <a:t>Dios no discute.</a:t>
            </a:r>
          </a:p>
          <a:p>
            <a:r>
              <a:rPr lang="en-US" b="1"/>
              <a:t>Dios no arguementa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143000"/>
            <a:ext cx="3524250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475"/>
            <a:ext cx="8229600" cy="1046163"/>
          </a:xfrm>
        </p:spPr>
        <p:txBody>
          <a:bodyPr/>
          <a:lstStyle/>
          <a:p>
            <a:r>
              <a:rPr lang="en-US" sz="4000" b="1"/>
              <a:t>AUTORIDAD ESPIRITUAL</a:t>
            </a:r>
            <a:br>
              <a:rPr lang="en-US" sz="4000" b="1"/>
            </a:br>
            <a:endParaRPr lang="es-MX" sz="4000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algn="ctr"/>
            <a:r>
              <a:rPr lang="en-US" sz="2400" b="1"/>
              <a:t>ROMANOS 13:1-2</a:t>
            </a:r>
          </a:p>
          <a:p>
            <a:pPr algn="ctr"/>
            <a:r>
              <a:rPr lang="en-US" sz="2400" b="1"/>
              <a:t>SOMETASE TODA PERSONA A LAS AUTORIDADES SUPERIORES; PORQUE NO HAY AUTORIDAD SINO DE PARTE DE DIOS, Y LAS QUE HAY, POR DIOS HAN SIDO ESTABLECIDAS</a:t>
            </a:r>
            <a:endParaRPr lang="es-MX" sz="2400" b="1"/>
          </a:p>
          <a:p>
            <a:endParaRPr lang="es-MX" sz="2400" b="1"/>
          </a:p>
        </p:txBody>
      </p:sp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4550" y="1600200"/>
            <a:ext cx="403225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/>
              <a:t>DE MODO QUE QUIEN SE OPONE A LA AUTORIDAD, A LO ESTABLECIDO POR DIOS RESISTE; Y LOS QUE RESISTEN, ACARREAN CONDENACION PARA SI MISMO</a:t>
            </a:r>
            <a:endParaRPr lang="es-MX" sz="2400" b="1"/>
          </a:p>
        </p:txBody>
      </p:sp>
      <p:pic>
        <p:nvPicPr>
          <p:cNvPr id="8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 dirty="0"/>
              <a:t>Si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dificil</a:t>
            </a:r>
            <a:r>
              <a:rPr lang="en-US" b="1" dirty="0"/>
              <a:t> </a:t>
            </a:r>
            <a:r>
              <a:rPr lang="en-US" b="1" dirty="0" err="1"/>
              <a:t>desahacernos</a:t>
            </a:r>
            <a:r>
              <a:rPr lang="en-US" b="1" dirty="0"/>
              <a:t> de </a:t>
            </a:r>
            <a:r>
              <a:rPr lang="en-US" b="1" dirty="0" err="1"/>
              <a:t>palabras</a:t>
            </a:r>
            <a:r>
              <a:rPr lang="en-US" b="1" dirty="0"/>
              <a:t> </a:t>
            </a:r>
            <a:r>
              <a:rPr lang="en-US" b="1" dirty="0" err="1"/>
              <a:t>denigrantes</a:t>
            </a:r>
            <a:r>
              <a:rPr lang="en-US" b="1" dirty="0"/>
              <a:t> y de </a:t>
            </a:r>
            <a:r>
              <a:rPr lang="en-US" b="1" dirty="0" err="1"/>
              <a:t>razonamiento</a:t>
            </a:r>
            <a:r>
              <a:rPr lang="en-US" b="1" dirty="0"/>
              <a:t>, </a:t>
            </a:r>
            <a:r>
              <a:rPr lang="en-US" b="1" dirty="0" err="1"/>
              <a:t>mas</a:t>
            </a:r>
            <a:r>
              <a:rPr lang="en-US" b="1" dirty="0"/>
              <a:t> </a:t>
            </a:r>
            <a:r>
              <a:rPr lang="en-US" b="1" dirty="0" err="1"/>
              <a:t>dificl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 </a:t>
            </a:r>
            <a:r>
              <a:rPr lang="en-US" b="1" dirty="0" err="1"/>
              <a:t>desahacernos</a:t>
            </a:r>
            <a:r>
              <a:rPr lang="en-US" b="1" dirty="0"/>
              <a:t> de </a:t>
            </a:r>
            <a:r>
              <a:rPr lang="en-US" b="1" dirty="0" err="1" smtClean="0"/>
              <a:t>pensamientos</a:t>
            </a:r>
            <a:r>
              <a:rPr lang="en-US" b="1" dirty="0" smtClean="0"/>
              <a:t> </a:t>
            </a:r>
            <a:r>
              <a:rPr lang="en-US" b="1" dirty="0" err="1"/>
              <a:t>denigrantes</a:t>
            </a:r>
            <a:endParaRPr lang="es-MX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19200"/>
            <a:ext cx="311223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b="1"/>
              <a:t>Palabras deningrates producen rebelion</a:t>
            </a:r>
          </a:p>
          <a:p>
            <a:r>
              <a:rPr lang="en-US" b="1"/>
              <a:t>Razonamiento produce rebelion</a:t>
            </a:r>
          </a:p>
          <a:p>
            <a:r>
              <a:rPr lang="en-US" b="1"/>
              <a:t>Pensamientos produce rebelion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/>
          <a:srcRect b="14465"/>
          <a:stretch>
            <a:fillRect/>
          </a:stretch>
        </p:blipFill>
        <p:spPr bwMode="auto">
          <a:xfrm>
            <a:off x="4648199" y="1219200"/>
            <a:ext cx="381112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endParaRPr lang="es-MX" sz="3600" b="1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 hombre expresa palabras rebeldes porque sus razonamientos son rebeldes.</a:t>
            </a:r>
          </a:p>
          <a:p>
            <a:pPr>
              <a:lnSpc>
                <a:spcPct val="90000"/>
              </a:lnSpc>
            </a:pPr>
            <a:r>
              <a:rPr lang="en-US" sz="2400" b="1"/>
              <a:t>Pero los razonamientos se manifiestan en pensamiento, por lo tanto, el </a:t>
            </a:r>
            <a:r>
              <a:rPr lang="en-US" sz="2400" b="1" i="1" u="sng"/>
              <a:t>pensamiento</a:t>
            </a:r>
            <a:r>
              <a:rPr lang="en-US" sz="2400" b="1"/>
              <a:t> es el centro de la rebelion del hombre</a:t>
            </a:r>
            <a:endParaRPr lang="es-MX" sz="2400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b="1"/>
              <a:t>Porque las armas de nuestra milicia no son carnales, sino poderosas en Dios para la destruccion de fortalezas</a:t>
            </a:r>
            <a:endParaRPr lang="es-MX" b="1"/>
          </a:p>
        </p:txBody>
      </p:sp>
      <p:sp>
        <p:nvSpPr>
          <p:cNvPr id="399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US" sz="2400" b="1"/>
              <a:t>Derribando argumentos (</a:t>
            </a:r>
            <a:r>
              <a:rPr lang="en-US" sz="2400" b="1" i="1" u="sng"/>
              <a:t>Palabras y razones, y pesamientos</a:t>
            </a:r>
            <a:r>
              <a:rPr lang="en-US" sz="2400" b="1"/>
              <a:t>)  y toda altivez que se levanta contra el conocimiento de Dios, y llevando todo pensamiento cautivo a la obediencia de Cristo.</a:t>
            </a:r>
            <a:endParaRPr lang="es-MX" sz="2400" b="1"/>
          </a:p>
        </p:txBody>
      </p:sp>
      <p:pic>
        <p:nvPicPr>
          <p:cNvPr id="8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b="1"/>
              <a:t>Palabras, razones, y pensamientos estan en la mente, que comunmente la palabra de Dios lo expresa como “El Corazon de Hombre”.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4457700" cy="346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Porque del “corazon” selen los malos pensamientos, los homicidios, los adulterios, las fornicaciones, los hurtos, los falsos testimonios, las blasfemias. Mateo 15:19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05000"/>
            <a:ext cx="4334833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endParaRPr lang="es-MX" sz="3600" b="1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b="1"/>
              <a:t>Engañoso es el corazon (mente) mas que todas las cosas, y perverso, ¿quien lo conocera?</a:t>
            </a:r>
          </a:p>
          <a:p>
            <a:r>
              <a:rPr lang="en-US" b="1"/>
              <a:t>Yo Jehova, que escudriño la </a:t>
            </a:r>
            <a:r>
              <a:rPr lang="en-US" b="1" u="sng"/>
              <a:t>mente</a:t>
            </a:r>
            <a:r>
              <a:rPr lang="en-US" b="1"/>
              <a:t>, que pruebo el corazon.. Jer 17:9-10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371600"/>
            <a:ext cx="368060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r>
              <a:rPr lang="en-US" sz="3600" b="1"/>
              <a:t>Manifestions of Rebelion in Man</a:t>
            </a:r>
            <a:endParaRPr lang="es-MX" sz="3600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b="1"/>
              <a:t>Dios desea que nuestra obediencia se automatica.</a:t>
            </a:r>
          </a:p>
          <a:p>
            <a:r>
              <a:rPr lang="en-US" b="1"/>
              <a:t>Asi como nuestro cuerpo humano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/>
          <a:srcRect t="18972" r="19527"/>
          <a:stretch>
            <a:fillRect/>
          </a:stretch>
        </p:blipFill>
        <p:spPr bwMode="auto">
          <a:xfrm>
            <a:off x="4572000" y="1676400"/>
            <a:ext cx="2679266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II Pedro 2:10-12</a:t>
            </a:r>
          </a:p>
          <a:p>
            <a:r>
              <a:rPr lang="en-US" b="1"/>
              <a:t>Efesios 5:2</a:t>
            </a:r>
          </a:p>
          <a:p>
            <a:r>
              <a:rPr lang="en-US" b="1"/>
              <a:t>Judas 1:8-10</a:t>
            </a:r>
          </a:p>
          <a:p>
            <a:r>
              <a:rPr lang="en-US" b="1"/>
              <a:t>Mateo 12:34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143000"/>
            <a:ext cx="366155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676400"/>
            <a:ext cx="4032250" cy="4495800"/>
          </a:xfrm>
        </p:spPr>
        <p:txBody>
          <a:bodyPr/>
          <a:lstStyle/>
          <a:p>
            <a:r>
              <a:rPr lang="en-US" b="1" dirty="0"/>
              <a:t>¿Como se </a:t>
            </a:r>
            <a:r>
              <a:rPr lang="en-US" b="1" dirty="0" err="1"/>
              <a:t>manifiesta</a:t>
            </a:r>
            <a:r>
              <a:rPr lang="en-US" b="1" dirty="0"/>
              <a:t> la </a:t>
            </a:r>
            <a:r>
              <a:rPr lang="en-US" b="1" dirty="0" err="1"/>
              <a:t>rebelion</a:t>
            </a:r>
            <a:r>
              <a:rPr lang="en-US" b="1" dirty="0"/>
              <a:t> de hombre?</a:t>
            </a:r>
          </a:p>
          <a:p>
            <a:pPr lvl="1"/>
            <a:r>
              <a:rPr lang="en-US" b="1" dirty="0" err="1"/>
              <a:t>Palabras</a:t>
            </a:r>
            <a:endParaRPr lang="en-US" b="1" dirty="0"/>
          </a:p>
          <a:p>
            <a:pPr lvl="1"/>
            <a:r>
              <a:rPr lang="en-US" b="1" dirty="0" err="1"/>
              <a:t>Razones</a:t>
            </a:r>
            <a:endParaRPr lang="en-US" b="1" dirty="0"/>
          </a:p>
          <a:p>
            <a:pPr lvl="1"/>
            <a:r>
              <a:rPr lang="en-US" b="1" dirty="0" err="1"/>
              <a:t>Pensamientos</a:t>
            </a:r>
            <a:endParaRPr lang="es-MX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286000"/>
            <a:ext cx="4829175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 dirty="0"/>
              <a:t>Para </a:t>
            </a:r>
            <a:r>
              <a:rPr lang="en-US" b="1" dirty="0" err="1"/>
              <a:t>conocer</a:t>
            </a:r>
            <a:r>
              <a:rPr lang="en-US" b="1" dirty="0"/>
              <a:t> la </a:t>
            </a:r>
            <a:r>
              <a:rPr lang="en-US" b="1" dirty="0" err="1"/>
              <a:t>autoridad</a:t>
            </a:r>
            <a:r>
              <a:rPr lang="en-US" b="1" dirty="0"/>
              <a:t>, </a:t>
            </a:r>
            <a:r>
              <a:rPr lang="en-US" b="1" dirty="0" err="1"/>
              <a:t>tenemos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tener</a:t>
            </a:r>
            <a:r>
              <a:rPr lang="en-US" b="1" dirty="0"/>
              <a:t> un </a:t>
            </a:r>
            <a:r>
              <a:rPr lang="en-US" b="1" dirty="0" err="1"/>
              <a:t>ecuentro</a:t>
            </a:r>
            <a:r>
              <a:rPr lang="en-US" b="1" dirty="0"/>
              <a:t> con </a:t>
            </a:r>
            <a:r>
              <a:rPr lang="en-US" b="1" dirty="0" err="1"/>
              <a:t>ella</a:t>
            </a:r>
            <a:endParaRPr lang="en-US" b="1" dirty="0"/>
          </a:p>
          <a:p>
            <a:r>
              <a:rPr lang="en-US" b="1" dirty="0"/>
              <a:t>De </a:t>
            </a:r>
            <a:r>
              <a:rPr lang="en-US" b="1" dirty="0" err="1"/>
              <a:t>otro</a:t>
            </a:r>
            <a:r>
              <a:rPr lang="en-US" b="1" dirty="0"/>
              <a:t> </a:t>
            </a:r>
            <a:r>
              <a:rPr lang="en-US" b="1" dirty="0" err="1"/>
              <a:t>modo</a:t>
            </a:r>
            <a:r>
              <a:rPr lang="en-US" b="1" dirty="0"/>
              <a:t> no </a:t>
            </a:r>
            <a:r>
              <a:rPr lang="en-US" b="1" dirty="0" err="1"/>
              <a:t>vamos</a:t>
            </a:r>
            <a:r>
              <a:rPr lang="en-US" b="1" dirty="0"/>
              <a:t> a </a:t>
            </a:r>
            <a:r>
              <a:rPr lang="en-US" b="1" dirty="0" err="1"/>
              <a:t>obedecer</a:t>
            </a:r>
            <a:endParaRPr lang="es-MX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3543300" cy="436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/>
              <a:t>¿Porque luchamos para someternos a la autoridad?</a:t>
            </a:r>
          </a:p>
          <a:p>
            <a:r>
              <a:rPr lang="en-US" b="1"/>
              <a:t>Meramente escuchar el mensaje de autoridad, o las eneñansas es completamente ineficaz!!!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 r="14201"/>
          <a:stretch>
            <a:fillRect/>
          </a:stretch>
        </p:blipFill>
        <p:spPr bwMode="auto">
          <a:xfrm>
            <a:off x="4572000" y="1600200"/>
            <a:ext cx="4143375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r>
              <a:rPr lang="en-US" b="1" u="sng"/>
              <a:t>UN ENCUENTRO CON DIOS</a:t>
            </a:r>
          </a:p>
          <a:p>
            <a:r>
              <a:rPr lang="en-US" b="1"/>
              <a:t>Hechos 1:8</a:t>
            </a:r>
          </a:p>
          <a:p>
            <a:pPr lvl="1"/>
            <a:r>
              <a:rPr lang="en-US" b="1"/>
              <a:t>Pero recibireis poder, cuando haya venido sobre vosotros el Espiritu Santo</a:t>
            </a:r>
            <a:endParaRPr lang="es-MX" b="1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2098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3733800" cy="4525963"/>
          </a:xfrm>
        </p:spPr>
        <p:txBody>
          <a:bodyPr/>
          <a:lstStyle/>
          <a:p>
            <a:r>
              <a:rPr lang="en-US" b="1" dirty="0" err="1"/>
              <a:t>Mientras</a:t>
            </a:r>
            <a:r>
              <a:rPr lang="en-US" b="1" dirty="0"/>
              <a:t> no </a:t>
            </a:r>
            <a:r>
              <a:rPr lang="en-US" b="1" dirty="0" err="1"/>
              <a:t>tengamos</a:t>
            </a:r>
            <a:r>
              <a:rPr lang="en-US" b="1" dirty="0"/>
              <a:t> un </a:t>
            </a:r>
            <a:r>
              <a:rPr lang="en-US" b="1" dirty="0" err="1"/>
              <a:t>encuento</a:t>
            </a:r>
            <a:r>
              <a:rPr lang="en-US" b="1" dirty="0"/>
              <a:t> con Dios, no </a:t>
            </a:r>
            <a:r>
              <a:rPr lang="en-US" b="1" dirty="0" err="1"/>
              <a:t>nos</a:t>
            </a:r>
            <a:r>
              <a:rPr lang="en-US" b="1" dirty="0"/>
              <a:t> </a:t>
            </a:r>
            <a:r>
              <a:rPr lang="en-US" b="1" dirty="0" err="1"/>
              <a:t>podemos</a:t>
            </a:r>
            <a:r>
              <a:rPr lang="en-US" b="1" dirty="0"/>
              <a:t> </a:t>
            </a:r>
            <a:r>
              <a:rPr lang="en-US" b="1" dirty="0" err="1"/>
              <a:t>sujetar</a:t>
            </a:r>
            <a:r>
              <a:rPr lang="en-US" b="1" dirty="0"/>
              <a:t> a la </a:t>
            </a:r>
            <a:r>
              <a:rPr lang="en-US" b="1" dirty="0" err="1"/>
              <a:t>autoridad</a:t>
            </a:r>
            <a:r>
              <a:rPr lang="en-US" b="1" dirty="0"/>
              <a:t>.</a:t>
            </a:r>
            <a:endParaRPr lang="es-MX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981200"/>
            <a:ext cx="4686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Manifestaciones de Rebelion del Hombre</a:t>
            </a:r>
            <a:br>
              <a:rPr lang="en-US" sz="3200" b="1"/>
            </a:br>
            <a:endParaRPr lang="es-MX" sz="3600" b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447800"/>
            <a:ext cx="4032250" cy="4525963"/>
          </a:xfrm>
        </p:spPr>
        <p:txBody>
          <a:bodyPr/>
          <a:lstStyle/>
          <a:p>
            <a:r>
              <a:rPr lang="en-US" b="1" u="sng" dirty="0"/>
              <a:t>PALABRAS</a:t>
            </a:r>
          </a:p>
          <a:p>
            <a:r>
              <a:rPr lang="en-US" b="1" dirty="0" err="1"/>
              <a:t>Palabras</a:t>
            </a:r>
            <a:r>
              <a:rPr lang="en-US" b="1" dirty="0"/>
              <a:t> son escape del </a:t>
            </a:r>
            <a:r>
              <a:rPr lang="en-US" b="1" dirty="0" err="1"/>
              <a:t>corazon</a:t>
            </a:r>
            <a:endParaRPr lang="en-US" b="1" dirty="0"/>
          </a:p>
          <a:p>
            <a:r>
              <a:rPr lang="en-US" b="1" dirty="0"/>
              <a:t>De la </a:t>
            </a:r>
            <a:r>
              <a:rPr lang="en-US" b="1" dirty="0" err="1"/>
              <a:t>abundancia</a:t>
            </a:r>
            <a:r>
              <a:rPr lang="en-US" b="1" dirty="0"/>
              <a:t> del  </a:t>
            </a:r>
            <a:r>
              <a:rPr lang="en-US" b="1" dirty="0" err="1"/>
              <a:t>corazon</a:t>
            </a:r>
            <a:r>
              <a:rPr lang="en-US" b="1" dirty="0"/>
              <a:t>, </a:t>
            </a:r>
            <a:r>
              <a:rPr lang="en-US" b="1" dirty="0" err="1"/>
              <a:t>habla</a:t>
            </a:r>
            <a:r>
              <a:rPr lang="en-US" b="1" dirty="0"/>
              <a:t> la </a:t>
            </a:r>
            <a:r>
              <a:rPr lang="en-US" b="1" dirty="0" err="1"/>
              <a:t>boca</a:t>
            </a:r>
            <a:endParaRPr lang="es-MX" b="1" dirty="0"/>
          </a:p>
        </p:txBody>
      </p:sp>
      <p:pic>
        <p:nvPicPr>
          <p:cNvPr id="7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4478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Slow "/>
  <p:tag name="POWER3D SOUND" val="Revolving Cub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366</TotalTime>
  <Words>741</Words>
  <Application>Microsoft PowerPoint</Application>
  <PresentationFormat>Presentación en pantalla (4:3)</PresentationFormat>
  <Paragraphs>88</Paragraphs>
  <Slides>27</Slides>
  <Notes>0</Notes>
  <HiddenSlides>0</HiddenSlides>
  <MMClips>27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Times New Roman</vt:lpstr>
      <vt:lpstr>Arial</vt:lpstr>
      <vt:lpstr>Metro</vt:lpstr>
      <vt:lpstr>AUTORIDAD ESPIRITUAL </vt:lpstr>
      <vt:lpstr>AUTORIDAD ESPIRITUAL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</vt:lpstr>
      <vt:lpstr>Manifestaciones de Rebelion del Hombre </vt:lpstr>
      <vt:lpstr>Manifestaciones de Rebelion del Hombre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 </vt:lpstr>
      <vt:lpstr>Manifestaciones de Rebelion del Hombre</vt:lpstr>
      <vt:lpstr>Manifestaciones de Rebelion del Hombre </vt:lpstr>
      <vt:lpstr>Manifestaciones de Rebelion del Hombre </vt:lpstr>
      <vt:lpstr>Manifestaciones de Rebelion del Hombre </vt:lpstr>
      <vt:lpstr>Manifestaciones de Rebelion del Hombre</vt:lpstr>
      <vt:lpstr>Manifestaciones de Rebelion del Hombre Manifestions of Rebelion in Man</vt:lpstr>
    </vt:vector>
  </TitlesOfParts>
  <Company> MyMall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AUTORIDAD ESPIRITUAL SPIRITUAL AUTHORITY</dc:title>
  <dc:creator>La mision</dc:creator>
  <cp:lastModifiedBy>WinuE</cp:lastModifiedBy>
  <cp:revision>20</cp:revision>
  <dcterms:created xsi:type="dcterms:W3CDTF">2004-10-01T20:39:03Z</dcterms:created>
  <dcterms:modified xsi:type="dcterms:W3CDTF">2009-08-31T05:42:03Z</dcterms:modified>
</cp:coreProperties>
</file>