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0"/>
  </p:notesMasterIdLst>
  <p:sldIdLst>
    <p:sldId id="278" r:id="rId2"/>
    <p:sldId id="256" r:id="rId3"/>
    <p:sldId id="279" r:id="rId4"/>
    <p:sldId id="280" r:id="rId5"/>
    <p:sldId id="266" r:id="rId6"/>
    <p:sldId id="281" r:id="rId7"/>
    <p:sldId id="267" r:id="rId8"/>
    <p:sldId id="268" r:id="rId9"/>
    <p:sldId id="283" r:id="rId10"/>
    <p:sldId id="270" r:id="rId11"/>
    <p:sldId id="271" r:id="rId12"/>
    <p:sldId id="272" r:id="rId13"/>
    <p:sldId id="284" r:id="rId14"/>
    <p:sldId id="273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3300"/>
    <a:srgbClr val="FF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ADE079-AE03-4D38-A150-5CC5B4F866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53F79-660F-443B-8DF6-B07474A15826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9C211-DBF6-4DD1-A701-3F5B2D193A75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5E76C-C8E6-49E5-9E33-BFA8F35345F7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E5A64-5E26-4224-992E-9B4EC6CD5807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2053E-4FE0-490D-840E-EA553C70767B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23679-069A-4C1D-A444-5DDE34F6BEE8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9C5C5-681E-45F4-A59F-F533A90FDB30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EB51F-65E1-436C-9094-C9B7112D87A6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5E6EC-320A-46F3-8AF3-9874B547D6C2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BF7D0-6BDC-4AA2-87F5-F043A4C23432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B802D-0137-494C-AFC6-C846949E3125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3FED1-F208-48DF-8DF9-01827FB03E03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CA7DA-13CD-440A-BC3F-02059AA7B65A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8E930-FFF0-49FA-93C2-C54CC98712A2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2A9DF-CB83-455B-989E-9978FAE69579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CB8FA-B524-4FBC-B792-2B34075D6DBF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E06A53-4DC3-4D19-8475-164055764E33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B2D56-69BF-40CA-8AC8-F5A728C9C7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904E6-EDDB-422D-836D-F1DF351AF806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D709C-89C2-4C0A-8174-8ABD4450E9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56AFAC-D446-442D-BA11-19995258DEE9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75A0E-9D06-4E1A-829B-D1AB912E5F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5C9F1-70B8-4203-B496-C70AE0E8EA37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FDB2A9-99A3-4D6C-87F1-F387FB116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DC3E-F28B-4789-90B2-E3D9C609DAB3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B9814-FF26-4AF4-A66F-1C08FC1A0D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38F2A6-D3ED-49F5-8AE2-4C6F22811D9C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4CBC-71EA-4B2E-B17F-7C2C3AE24E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63FD1-18E1-45F4-AB3E-6B2FE90CA278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F44C1-B2C1-465C-B549-4327314AC1A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B918D-3181-448E-8141-545A65448EF2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7D343F-D040-4E71-B1FD-8D0CE930BF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4EAA3-B77B-4055-A09C-5B966EEEF41C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C1ABE-526B-4624-B4D9-83E7C95A06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83CC-3854-46D8-8873-E89A7A6A52EF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ACA3B-D485-4A37-901C-4D5CB8AE0E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71CB314-D966-43AE-8D17-47AD1F3AFFC2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2B37D19-2128-4953-AC96-880E86E2CB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9FBBB8-B793-476C-85DC-8901835D6F39}" type="datetimeFigureOut">
              <a:rPr lang="es-ES" smtClean="0"/>
              <a:pPr/>
              <a:t>30/08/2009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763DB74-4BBE-431B-8D9D-16A6088281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ufrimientoPalestino"/>
          <p:cNvPicPr>
            <a:picLocks noChangeAspect="1" noChangeArrowheads="1"/>
          </p:cNvPicPr>
          <p:nvPr/>
        </p:nvPicPr>
        <p:blipFill>
          <a:blip r:embed="rId4"/>
          <a:srcRect l="82" t="33333"/>
          <a:stretch>
            <a:fillRect/>
          </a:stretch>
        </p:blipFill>
        <p:spPr bwMode="auto">
          <a:xfrm>
            <a:off x="642910" y="928670"/>
            <a:ext cx="7715303" cy="579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28"/>
            <a:ext cx="9001156" cy="1285872"/>
          </a:xfrm>
        </p:spPr>
        <p:txBody>
          <a:bodyPr anchorCtr="1"/>
          <a:lstStyle/>
          <a:p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El llanto de la estéril</a:t>
            </a: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7" descr="embarazo[1]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857232"/>
            <a:ext cx="4252923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anchorCtr="1"/>
          <a:lstStyle/>
          <a:p>
            <a:r>
              <a:rPr lang="es-ES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 después de eso…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928670"/>
            <a:ext cx="4143404" cy="5643602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5.-Dios quitó su tristeza</a:t>
            </a:r>
          </a:p>
          <a:p>
            <a:pPr>
              <a:buFontTx/>
              <a:buNone/>
            </a:pP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6.-Obtuvo la bendición    </a:t>
            </a:r>
          </a:p>
          <a:p>
            <a:pPr algn="just">
              <a:buFontTx/>
              <a:buNone/>
            </a:pP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de Dios</a:t>
            </a:r>
          </a:p>
          <a:p>
            <a:pPr>
              <a:buFontTx/>
              <a:buNone/>
            </a:pP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7.-Cumplió      </a:t>
            </a:r>
            <a:r>
              <a:rPr lang="es-E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 la </a:t>
            </a:r>
            <a:endParaRPr lang="es-ES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buFontTx/>
              <a:buNone/>
            </a:pP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r>
              <a:rPr lang="es-E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promesa </a:t>
            </a: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hecha a </a:t>
            </a:r>
            <a:r>
              <a:rPr lang="es-E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Dios</a:t>
            </a: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	</a:t>
            </a: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Egipto%20-%20Desierto%20-%20Joan%20Soto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57686" y="785794"/>
            <a:ext cx="4572032" cy="305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0"/>
            <a:ext cx="8229600" cy="1143000"/>
          </a:xfrm>
        </p:spPr>
        <p:txBody>
          <a:bodyPr anchorCtr="1">
            <a:normAutofit fontScale="90000"/>
          </a:bodyPr>
          <a:lstStyle/>
          <a:p>
            <a:r>
              <a:rPr lang="es-MX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III.-¿Cómo ha estado su vida y ministerio?</a:t>
            </a:r>
            <a:endParaRPr lang="es-ES" sz="5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3857628"/>
            <a:ext cx="8285162" cy="2808288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None/>
            </a:pPr>
            <a:r>
              <a:rPr lang="es-E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</a:t>
            </a:r>
            <a:r>
              <a:rPr lang="es-ES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¿Estéril, improductivo, sin fruto?  </a:t>
            </a:r>
          </a:p>
          <a:p>
            <a:pPr algn="just">
              <a:buFontTx/>
              <a:buNone/>
            </a:pPr>
            <a:r>
              <a:rPr lang="es-ES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¿Se han burlado de usted o de su ministerio?</a:t>
            </a:r>
          </a:p>
          <a:p>
            <a:pPr algn="just">
              <a:buFontTx/>
              <a:buNone/>
            </a:pPr>
            <a:r>
              <a:rPr lang="es-E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</a:t>
            </a: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86116" cy="49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8992" y="357166"/>
            <a:ext cx="5715008" cy="557216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s-E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¿ </a:t>
            </a:r>
            <a:r>
              <a:rPr lang="es-E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Ha  llorado </a:t>
            </a:r>
            <a:r>
              <a:rPr lang="es-E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amargamente por esto?</a:t>
            </a:r>
          </a:p>
          <a:p>
            <a:pPr>
              <a:lnSpc>
                <a:spcPts val="125"/>
              </a:lnSpc>
              <a:buFontTx/>
              <a:buNone/>
            </a:pPr>
            <a:r>
              <a:rPr lang="es-E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</a:p>
          <a:p>
            <a:pPr>
              <a:buFontTx/>
              <a:buNone/>
            </a:pPr>
            <a:r>
              <a:rPr lang="es-E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¿Ha sufrido mucho y se ha sentido angustiado?</a:t>
            </a: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86183" y="214314"/>
            <a:ext cx="5214973" cy="5786454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s-E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¿Ha experimentado  </a:t>
            </a:r>
            <a:r>
              <a:rPr lang="es-E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tristeza en </a:t>
            </a:r>
            <a:r>
              <a:rPr lang="es-E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 corazón?</a:t>
            </a:r>
          </a:p>
          <a:p>
            <a:pPr>
              <a:buFontTx/>
              <a:buNone/>
            </a:pPr>
            <a:endParaRPr lang="es-ES" sz="6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buFontTx/>
              <a:buNone/>
            </a:pPr>
            <a:r>
              <a:rPr lang="es-E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¿No ha habido fruto en su ministerio</a:t>
            </a:r>
            <a:r>
              <a:rPr lang="es-E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?</a:t>
            </a:r>
            <a:endParaRPr lang="es-ES" sz="6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just"/>
            <a:endParaRPr lang="es-ES" sz="6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375311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Arbol%20seco_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20" y="214290"/>
            <a:ext cx="390527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4810" y="357166"/>
            <a:ext cx="4857784" cy="5286412"/>
          </a:xfrm>
        </p:spPr>
        <p:txBody>
          <a:bodyPr anchorCtr="1"/>
          <a:lstStyle/>
          <a:p>
            <a:pPr algn="l"/>
            <a:r>
              <a:rPr lang="es-E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IV: D i o s   </a:t>
            </a:r>
            <a:br>
              <a:rPr lang="es-E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s-E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 u i e r e sanar  la esterilidad de su vida y ministerio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357554" y="142852"/>
            <a:ext cx="5572164" cy="557216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E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Como </a:t>
            </a:r>
            <a:r>
              <a:rPr lang="es-E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Dios </a:t>
            </a:r>
            <a:r>
              <a:rPr lang="es-E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escuchó la </a:t>
            </a:r>
            <a:r>
              <a:rPr lang="es-E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oración de Ana</a:t>
            </a:r>
            <a:r>
              <a:rPr lang="es-E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</a:t>
            </a:r>
          </a:p>
          <a:p>
            <a:pPr>
              <a:buFontTx/>
              <a:buNone/>
            </a:pPr>
            <a:r>
              <a:rPr lang="es-E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Él </a:t>
            </a:r>
            <a:r>
              <a:rPr lang="es-E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quiere escuchar la suya</a:t>
            </a:r>
            <a:r>
              <a:rPr lang="es-E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lang="es-ES" sz="44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buFontTx/>
              <a:buNone/>
            </a:pPr>
            <a:r>
              <a:rPr lang="es-E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 </a:t>
            </a:r>
            <a:r>
              <a:rPr lang="es-E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 cree a Dios como lo hizo Ana, Él le responderá</a:t>
            </a:r>
            <a:r>
              <a:rPr lang="es-E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lang="es-ES" sz="44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/>
          <a:srcRect r="31564"/>
          <a:stretch>
            <a:fillRect/>
          </a:stretch>
        </p:blipFill>
        <p:spPr bwMode="auto">
          <a:xfrm>
            <a:off x="214282" y="214290"/>
            <a:ext cx="300039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14678" y="428604"/>
            <a:ext cx="5775312" cy="557216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s-ES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Dios le prometió a Abraham que su descendencia sería como la arena del mar y como las estrellas del cielo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907983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44"/>
          <p:cNvPicPr>
            <a:picLocks noChangeAspect="1" noChangeArrowheads="1"/>
          </p:cNvPicPr>
          <p:nvPr/>
        </p:nvPicPr>
        <p:blipFill>
          <a:blip r:embed="rId3"/>
          <a:srcRect r="3030"/>
          <a:stretch>
            <a:fillRect/>
          </a:stretch>
        </p:blipFill>
        <p:spPr bwMode="auto">
          <a:xfrm>
            <a:off x="1428728" y="1142984"/>
            <a:ext cx="618840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0"/>
            <a:ext cx="8229600" cy="2044700"/>
          </a:xfrm>
        </p:spPr>
        <p:txBody>
          <a:bodyPr/>
          <a:lstStyle/>
          <a:p>
            <a:pPr>
              <a:buFontTx/>
              <a:buNone/>
            </a:pPr>
            <a:r>
              <a:rPr lang="es-E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¡¡¡Incontables!!!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48" y="142852"/>
            <a:ext cx="4572000" cy="4714908"/>
          </a:xfrm>
        </p:spPr>
        <p:txBody>
          <a:bodyPr/>
          <a:lstStyle/>
          <a:p>
            <a:pPr>
              <a:buFontTx/>
              <a:buNone/>
            </a:pPr>
            <a:r>
              <a:rPr lang="es-ES" sz="5400" b="1" dirty="0">
                <a:latin typeface="Tahoma" pitchFamily="34" charset="0"/>
              </a:rPr>
              <a:t>¡Permite que Dios sane hoy tu matriz espiritual!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390255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480" y="3786190"/>
            <a:ext cx="4290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6 Rectángulo"/>
          <p:cNvSpPr>
            <a:spLocks noChangeArrowheads="1"/>
          </p:cNvSpPr>
          <p:nvPr/>
        </p:nvSpPr>
        <p:spPr bwMode="auto">
          <a:xfrm>
            <a:off x="1357290" y="357166"/>
            <a:ext cx="6569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5400" b="1" i="1" dirty="0">
                <a:solidFill>
                  <a:srgbClr val="FFFF00"/>
                </a:solidFill>
                <a:latin typeface="Tahoma" pitchFamily="34" charset="0"/>
              </a:rPr>
              <a:t>1 Samuel 1: 10-11</a:t>
            </a:r>
            <a:endParaRPr lang="en-US" sz="54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1285860"/>
            <a:ext cx="8715436" cy="51435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s-ES_tradnl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s-ES_tradnl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“Ella con amargura de alma oró a Jehová, y lloró abundantemente. 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s-ES_tradnl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E hizo voto, diciendo: Jehová de los ejércitos, si te dignares mirar a la aflicción de tu sierva, 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357166"/>
            <a:ext cx="8501122" cy="5857916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s-ES_tradnl" sz="5400" b="1" i="1" dirty="0">
                <a:latin typeface="Tahoma" pitchFamily="34" charset="0"/>
              </a:rPr>
              <a:t>  y te acordares de mí, y no te olvidares de tu sierva, sino que dieres a tu sierva un hijo varón, yo lo dedicaré a Jehová</a:t>
            </a:r>
            <a:endParaRPr lang="es-ES" sz="54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9638"/>
            <a:ext cx="8001000" cy="5040312"/>
          </a:xfrm>
        </p:spPr>
        <p:txBody>
          <a:bodyPr/>
          <a:lstStyle/>
          <a:p>
            <a:pPr algn="just">
              <a:buFontTx/>
              <a:buNone/>
            </a:pPr>
            <a:r>
              <a:rPr lang="es-ES_tradnl" sz="5400" b="1" i="1">
                <a:latin typeface="Tahoma" pitchFamily="34" charset="0"/>
              </a:rPr>
              <a:t>  todos los días de su vida, y no pasará navaja sobre su cabeza…”</a:t>
            </a:r>
          </a:p>
          <a:p>
            <a:pPr algn="just">
              <a:buFontTx/>
              <a:buNone/>
            </a:pPr>
            <a:r>
              <a:rPr lang="es-ES_tradnl" sz="5400" b="1" i="1">
                <a:latin typeface="Tahoma" pitchFamily="34" charset="0"/>
              </a:rPr>
              <a:t>			</a:t>
            </a:r>
          </a:p>
          <a:p>
            <a:pPr algn="just">
              <a:buFontTx/>
              <a:buNone/>
            </a:pPr>
            <a:endParaRPr lang="es-ES" sz="5400" b="1" i="1">
              <a:latin typeface="Tahoma" pitchFamily="34" charset="0"/>
            </a:endParaRP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es-MX" sz="60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Introducción</a:t>
            </a:r>
            <a:endParaRPr lang="es-ES" sz="60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9138"/>
            <a:ext cx="7983538" cy="4495800"/>
          </a:xfrm>
        </p:spPr>
        <p:txBody>
          <a:bodyPr/>
          <a:lstStyle/>
          <a:p>
            <a:pPr algn="just">
              <a:buFontTx/>
              <a:buNone/>
            </a:pPr>
            <a:r>
              <a:rPr lang="es-MX" sz="54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r>
              <a:rPr lang="es-MX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 historia de Ana nos muestra el sufrimiento que causa la esterilidad</a:t>
            </a:r>
            <a:endParaRPr lang="es-ES" sz="6000" b="1" i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214290"/>
            <a:ext cx="8643998" cy="5715040"/>
          </a:xfrm>
        </p:spPr>
        <p:txBody>
          <a:bodyPr/>
          <a:lstStyle/>
          <a:p>
            <a:pPr>
              <a:buFontTx/>
              <a:buNone/>
            </a:pPr>
            <a:r>
              <a:rPr lang="es-MX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Nosotros también somos estériles, cuando no damos fruto o no podemos reproducirnos.-</a:t>
            </a:r>
            <a:endParaRPr lang="es-ES" sz="54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 descr="deepres[1]"/>
          <p:cNvPicPr>
            <a:picLocks noChangeAspect="1" noChangeArrowheads="1"/>
          </p:cNvPicPr>
          <p:nvPr/>
        </p:nvPicPr>
        <p:blipFill>
          <a:blip r:embed="rId4"/>
          <a:srcRect t="12000"/>
          <a:stretch>
            <a:fillRect/>
          </a:stretch>
        </p:blipFill>
        <p:spPr bwMode="auto">
          <a:xfrm>
            <a:off x="984" y="1857364"/>
            <a:ext cx="914304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142852"/>
            <a:ext cx="8229600" cy="1143000"/>
          </a:xfrm>
        </p:spPr>
        <p:txBody>
          <a:bodyPr anchorCtr="1">
            <a:normAutofit fontScale="90000"/>
          </a:bodyPr>
          <a:lstStyle/>
          <a:p>
            <a:r>
              <a:rPr lang="es-ES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I. Padecimientos por la esterilidad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2000240"/>
            <a:ext cx="6626225" cy="4286280"/>
          </a:xfrm>
        </p:spPr>
        <p:txBody>
          <a:bodyPr>
            <a:normAutofit fontScale="92500" lnSpcReduction="20000"/>
          </a:bodyPr>
          <a:lstStyle/>
          <a:p>
            <a:pPr marL="812800" indent="-812800">
              <a:buFontTx/>
              <a:buNone/>
            </a:pPr>
            <a:endParaRPr lang="es-ES" sz="54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812800" indent="-812800">
              <a:buFontTx/>
              <a:buNone/>
            </a:pPr>
            <a:r>
              <a:rPr lang="es-ES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1.-Tristeza	</a:t>
            </a:r>
          </a:p>
          <a:p>
            <a:pPr marL="812800" indent="-812800">
              <a:buFontTx/>
              <a:buNone/>
            </a:pPr>
            <a:r>
              <a:rPr lang="es-ES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2.-Amargura  </a:t>
            </a:r>
          </a:p>
          <a:p>
            <a:pPr marL="812800" indent="-812800">
              <a:buFontTx/>
              <a:buNone/>
            </a:pPr>
            <a:r>
              <a:rPr lang="es-ES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 3.-Llanto </a:t>
            </a:r>
          </a:p>
          <a:p>
            <a:pPr marL="812800" indent="-812800">
              <a:buFontTx/>
              <a:buNone/>
            </a:pPr>
            <a:r>
              <a:rPr lang="es-ES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 4.-Sufrimiento</a:t>
            </a:r>
          </a:p>
          <a:p>
            <a:pPr marL="812800" indent="-812800">
              <a:buFontTx/>
              <a:buNone/>
            </a:pPr>
            <a:r>
              <a:rPr lang="es-ES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 5.-Burla.-</a:t>
            </a: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1675"/>
            <a:ext cx="8229600" cy="1143000"/>
          </a:xfrm>
        </p:spPr>
        <p:txBody>
          <a:bodyPr anchorCtr="1">
            <a:normAutofit fontScale="90000"/>
          </a:bodyPr>
          <a:lstStyle/>
          <a:p>
            <a:r>
              <a:rPr lang="es-MX" sz="54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II.-La esterilidad tiene solución</a:t>
            </a:r>
            <a:endParaRPr lang="es-ES" sz="54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857364"/>
            <a:ext cx="8643998" cy="4143404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s-MX" sz="8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* Medicamente   </a:t>
            </a:r>
          </a:p>
          <a:p>
            <a:pPr>
              <a:buFontTx/>
              <a:buNone/>
            </a:pPr>
            <a:endParaRPr lang="es-MX" sz="87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buFontTx/>
              <a:buNone/>
            </a:pPr>
            <a:r>
              <a:rPr lang="es-MX" sz="8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* Espiritualmente</a:t>
            </a:r>
            <a:endParaRPr lang="es-MX" sz="87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buFontTx/>
              <a:buNone/>
            </a:pPr>
            <a:endParaRPr lang="es-MX" sz="54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es-MX" sz="6000" b="1" i="1" dirty="0">
                <a:solidFill>
                  <a:srgbClr val="FFFF00"/>
                </a:solidFill>
                <a:latin typeface="Tahoma" pitchFamily="34" charset="0"/>
              </a:rPr>
              <a:t>	</a:t>
            </a:r>
            <a:endParaRPr lang="es-ES" sz="6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 descr="444-3[1]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44" y="1785926"/>
            <a:ext cx="506823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8572528" cy="1143000"/>
          </a:xfrm>
        </p:spPr>
        <p:txBody>
          <a:bodyPr anchorCtr="1"/>
          <a:lstStyle/>
          <a:p>
            <a:r>
              <a:rPr lang="es-ES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¿Qué debemos hacer?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214910" y="1000108"/>
            <a:ext cx="3929090" cy="58578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1.Humillarnos  </a:t>
            </a:r>
            <a:endParaRPr lang="es-ES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2. Hacer un pacto con Dios.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3. Orar largamente.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4. Compartir nuestro dolor.</a:t>
            </a:r>
            <a:r>
              <a:rPr lang="es-E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48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634</TotalTime>
  <Words>291</Words>
  <Application>Microsoft Office PowerPoint</Application>
  <PresentationFormat>Presentación en pantalla (4:3)</PresentationFormat>
  <Paragraphs>67</Paragraphs>
  <Slides>18</Slides>
  <Notes>16</Notes>
  <HiddenSlides>0</HiddenSlides>
  <MMClips>18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Garamond</vt:lpstr>
      <vt:lpstr>Arial</vt:lpstr>
      <vt:lpstr>Tahoma</vt:lpstr>
      <vt:lpstr>Metro</vt:lpstr>
      <vt:lpstr>El llanto de la estéril</vt:lpstr>
      <vt:lpstr>Diapositiva 2</vt:lpstr>
      <vt:lpstr>Diapositiva 3</vt:lpstr>
      <vt:lpstr>Diapositiva 4</vt:lpstr>
      <vt:lpstr>Introducción</vt:lpstr>
      <vt:lpstr>Diapositiva 6</vt:lpstr>
      <vt:lpstr>I. Padecimientos por la esterilidad</vt:lpstr>
      <vt:lpstr>II.-La esterilidad tiene solución</vt:lpstr>
      <vt:lpstr>¿Qué debemos hacer?</vt:lpstr>
      <vt:lpstr>Y después de eso…</vt:lpstr>
      <vt:lpstr>III.-¿Cómo ha estado su vida y ministerio?</vt:lpstr>
      <vt:lpstr>Diapositiva 12</vt:lpstr>
      <vt:lpstr>Diapositiva 13</vt:lpstr>
      <vt:lpstr>IV: D i o s    q u i e r e sanar  la esterilidad de su vida y ministerio</vt:lpstr>
      <vt:lpstr>Diapositiva 15</vt:lpstr>
      <vt:lpstr>Diapositiva 16</vt:lpstr>
      <vt:lpstr>Diapositiva 17</vt:lpstr>
      <vt:lpstr>Diapositiva 18</vt:lpstr>
    </vt:vector>
  </TitlesOfParts>
  <Company>PART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LLANTO DE LA ESTÉRIL</dc:title>
  <dc:creator>La mision</dc:creator>
  <cp:lastModifiedBy>WinuE</cp:lastModifiedBy>
  <cp:revision>29</cp:revision>
  <dcterms:created xsi:type="dcterms:W3CDTF">2006-06-23T00:14:02Z</dcterms:created>
  <dcterms:modified xsi:type="dcterms:W3CDTF">2009-08-30T22:00:50Z</dcterms:modified>
</cp:coreProperties>
</file>