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52600" y="3251200"/>
            <a:ext cx="2311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1.Distritos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752600" y="3873500"/>
            <a:ext cx="27940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2.Regionales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3.Mentores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47800" y="1676400"/>
            <a:ext cx="7785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Seminarios: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47800" y="2197100"/>
            <a:ext cx="1079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(2008)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4600" y="1600200"/>
            <a:ext cx="7632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Materiales: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21200" y="2120900"/>
            <a:ext cx="2019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(2008-2011)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19200" y="2819400"/>
            <a:ext cx="57912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Estrategia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Jesús.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Esbozo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Lecciones.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19200" y="3810000"/>
            <a:ext cx="81661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Siete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Engranes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Estrategia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Jesús.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¿Cómo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dirigir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Amistad?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Diecinueve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lecciones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DVD.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19200" y="5257800"/>
            <a:ext cx="71247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Estrategia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Jesús.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Amistad.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4600" y="1600200"/>
            <a:ext cx="7632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Materiales: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21200" y="2120900"/>
            <a:ext cx="2019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(2008-2011)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20800" y="2819400"/>
            <a:ext cx="59944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Semanas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Bendición.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20800" y="3403600"/>
            <a:ext cx="68199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Semanas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Consolidación.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Recetas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Abundante.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20800" y="5029200"/>
            <a:ext cx="71501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Fundamentos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Apostólicos.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Palabras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Transformadoras.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4600" y="1600200"/>
            <a:ext cx="7632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Materiales: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21200" y="2120900"/>
            <a:ext cx="2019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(2008-2011)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73200" y="2946400"/>
            <a:ext cx="75057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Características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Vencedor.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Siete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Parábolas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Salvación.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Frutos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Discípulo.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Discipulado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73200" y="5092700"/>
            <a:ext cx="6654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Umbral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Esperanza.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7000" y="1689100"/>
            <a:ext cx="7188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Próximos</a:t>
            </a:r>
          </a:p>
          <a:p>
            <a:pPr>
              <a:lnSpc>
                <a:spcPts val="42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Materiales: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(2012)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25600" y="3263900"/>
            <a:ext cx="4978400" cy="205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Líderes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Discipulado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Timoteos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Niño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0" y="1600200"/>
            <a:ext cx="6832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Directrices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Iniciar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0" y="2070100"/>
            <a:ext cx="7632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Amistad: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90700" y="2984500"/>
            <a:ext cx="5486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1.Obtener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90700" y="3606800"/>
            <a:ext cx="76073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2.Lanzar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visión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iglesia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3.Organizar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estructura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47900" y="4813300"/>
            <a:ext cx="1790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equipos.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0" y="1600200"/>
            <a:ext cx="6832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Directrices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Iniciar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0" y="2070100"/>
            <a:ext cx="7632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Amistad: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01800" y="2984500"/>
            <a:ext cx="6197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4.Dar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apertura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grupos.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01800" y="3619500"/>
            <a:ext cx="80010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5.Reunir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líderes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semanalmente.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6.Abrir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discipulado.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84600" y="1498600"/>
            <a:ext cx="3111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47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Conclusión: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2311400"/>
            <a:ext cx="46863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>
                <a:tab pos="76200" algn="l"/>
              </a:tabLst>
            </a:pPr>
            <a:r>
              <a:rPr lang="en-US" altLang="zh-CN" sz="47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47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ESTÁN</a:t>
            </a:r>
            <a:r>
              <a:rPr lang="en-US" altLang="zh-CN" sz="4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7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LISTOS,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981200" y="3746500"/>
            <a:ext cx="40894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300"/>
              </a:lnSpc>
              <a:tabLst/>
            </a:pPr>
            <a:r>
              <a:rPr lang="en-US" altLang="zh-CN" sz="47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HAGÁMOSLO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43100" y="5334000"/>
            <a:ext cx="3746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Pastor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Rogelio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46200" y="2273300"/>
            <a:ext cx="79883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3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¿Cómo,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pues,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invocarán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aquel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38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creído?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creerán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38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dirty="0" smtClean="0"/>
              <a:t>					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aquel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oído?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cómo</a:t>
            </a:r>
          </a:p>
          <a:p>
            <a:pPr>
              <a:lnSpc>
                <a:spcPts val="38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oirán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haber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predique?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¿Y</a:t>
            </a:r>
          </a:p>
          <a:p>
            <a:pPr>
              <a:lnSpc>
                <a:spcPts val="38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dirty="0" smtClean="0"/>
              <a:t>			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predicarán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fueren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enviados?</a:t>
            </a:r>
          </a:p>
          <a:p>
            <a:pPr>
              <a:lnSpc>
                <a:spcPts val="38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dirty="0" smtClean="0"/>
              <a:t>				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está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escrito: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!Cuán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hermosos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</a:p>
          <a:p>
            <a:pPr>
              <a:lnSpc>
                <a:spcPts val="3800"/>
              </a:lnSpc>
              <a:tabLst>
                <a:tab pos="63500" algn="l"/>
                <a:tab pos="76200" algn="l"/>
                <a:tab pos="114300" algn="l"/>
                <a:tab pos="152400" algn="l"/>
                <a:tab pos="342900" algn="l"/>
              </a:tabLst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anuncian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paz,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76500" y="5626100"/>
            <a:ext cx="5727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anuncian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buenas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nuevas!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94100" y="1587500"/>
            <a:ext cx="3479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(Romanos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10:14-15)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95700" y="1625600"/>
            <a:ext cx="3289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Introducción: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1600200"/>
            <a:ext cx="8356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IMPORTANCIA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PALABRA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44600" y="2603500"/>
            <a:ext cx="5689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Poder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Palabra: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44600" y="3187700"/>
            <a:ext cx="56388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palabras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diste,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dado;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ellos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recibieron,”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(Juan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17: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6-8)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1854200"/>
            <a:ext cx="6858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Eficacia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Palabra: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778000" y="2463800"/>
            <a:ext cx="2832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Cambia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vidas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esperanza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78000" y="3467100"/>
            <a:ext cx="47244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Enseña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Dios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Hace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efecto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compartida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01800" y="5181600"/>
            <a:ext cx="6832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“Porque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palabra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viva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eficaz,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(Hebreos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4:12)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44600" y="1574800"/>
            <a:ext cx="80391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IMPORTANCIA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ESPÍRITU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SANTO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44600" y="2743200"/>
            <a:ext cx="58547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A.Para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Ministrar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Palabra: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44600" y="3695700"/>
            <a:ext cx="5765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recibiréis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poder,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cuando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44600" y="4191000"/>
            <a:ext cx="57531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haya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venido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vosotros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Espíritu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Santo,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…”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(Hechos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1:8).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25600" y="3505200"/>
            <a:ext cx="50927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Rendir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mejor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servicio.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Ministrar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bajo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dones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Espíritu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Santo.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44600" y="1651000"/>
            <a:ext cx="80391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IMPORTANCIA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ESPÍRITU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SANTO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60500" y="2819400"/>
            <a:ext cx="7683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Sensibles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Necesidades: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74073" y="348995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3999 w 9144000"/>
              <a:gd name="connsiteY2" fmla="*/ 6857999 h 6858000"/>
              <a:gd name="connsiteX3" fmla="*/ 9143999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38300" y="1562100"/>
            <a:ext cx="74041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63500" algn="l"/>
              </a:tabLst>
            </a:pP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IMPORTANCIA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RECURSOS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dirty="0" smtClean="0">
                <a:solidFill>
                  <a:srgbClr val="020344"/>
                </a:solidFill>
                <a:latin typeface="Times New Roman" pitchFamily="18" charset="0"/>
                <a:cs typeface="Times New Roman" pitchFamily="18" charset="0"/>
              </a:rPr>
              <a:t>INDISPENSABLES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437</Words>
  <Application>Microsoft Office PowerPoint</Application>
  <PresentationFormat>Personalizado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</dc:creator>
  <cp:lastModifiedBy>Carlos</cp:lastModifiedBy>
  <cp:revision>4</cp:revision>
  <dcterms:created xsi:type="dcterms:W3CDTF">2006-08-16T00:00:00Z</dcterms:created>
  <dcterms:modified xsi:type="dcterms:W3CDTF">2015-02-06T04:10:41Z</dcterms:modified>
</cp:coreProperties>
</file>