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16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457200" y="45720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8000 h 6858000"/>
              <a:gd name="connsiteX2" fmla="*/ 9144000 w 9144000"/>
              <a:gd name="connsiteY2" fmla="*/ 6858000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444500"/>
            <a:ext cx="9169400" cy="688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457200" y="45720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8000 h 6858000"/>
              <a:gd name="connsiteX2" fmla="*/ 9144000 w 9144000"/>
              <a:gd name="connsiteY2" fmla="*/ 6858000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444500"/>
            <a:ext cx="9169400" cy="6883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93800" y="1689100"/>
            <a:ext cx="76454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/>
            </a:pP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LAS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METAS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SE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PLANIFICAN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562100" y="2959100"/>
            <a:ext cx="43053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/>
            </a:pP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PLANIFICACIÓN: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209800" y="3784600"/>
            <a:ext cx="30099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562100" y="4330700"/>
            <a:ext cx="42926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Desarrollar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Objetivos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320800" y="4876800"/>
            <a:ext cx="47625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Elegir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Futuro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Curso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600200" y="5422900"/>
            <a:ext cx="42164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Acción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Lograrlos.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457200" y="45720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8000 h 6858000"/>
              <a:gd name="connsiteX2" fmla="*/ 9144000 w 9144000"/>
              <a:gd name="connsiteY2" fmla="*/ 6858000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2726435" y="5832347"/>
            <a:ext cx="1517904" cy="19811"/>
          </a:xfrm>
          <a:custGeom>
            <a:avLst/>
            <a:gdLst>
              <a:gd name="connsiteX0" fmla="*/ 0 w 1517904"/>
              <a:gd name="connsiteY0" fmla="*/ 9905 h 19811"/>
              <a:gd name="connsiteX1" fmla="*/ 1517904 w 1517904"/>
              <a:gd name="connsiteY1" fmla="*/ 9905 h 198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17904" h="19811">
                <a:moveTo>
                  <a:pt x="0" y="9905"/>
                </a:moveTo>
                <a:lnTo>
                  <a:pt x="1517904" y="990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444500"/>
            <a:ext cx="9169400" cy="6883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19300" y="1498600"/>
            <a:ext cx="6007100" cy="1295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LAPLANIFICACIÓN:</a:t>
            </a:r>
          </a:p>
          <a:p>
            <a:pPr>
              <a:lnSpc>
                <a:spcPts val="5200"/>
              </a:lnSpc>
              <a:tabLst>
                <a:tab pos="177800" algn="l"/>
              </a:tabLst>
            </a:pP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PLANEAR,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PREPARAR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606800" y="3073400"/>
            <a:ext cx="27432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399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PROVERBIOS</a:t>
            </a:r>
            <a:r>
              <a:rPr lang="en-US" altLang="zh-CN" sz="23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99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6:6-8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705100" y="3619500"/>
            <a:ext cx="45593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hormiga,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perezoso,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870200" y="3962400"/>
            <a:ext cx="4216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Mira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caminos,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sé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sabio</a:t>
            </a: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794000" y="4546600"/>
            <a:ext cx="43561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cual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teniendo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capitán,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263900" y="4978400"/>
            <a:ext cx="34290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gobernador,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señor,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362200" y="5422900"/>
            <a:ext cx="52324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Prepara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verano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comida,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181100" y="5905500"/>
            <a:ext cx="7594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7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recoge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el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tiempo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la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siega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mantenimiento.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457200" y="45720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8000 h 6858000"/>
              <a:gd name="connsiteX2" fmla="*/ 9144000 w 9144000"/>
              <a:gd name="connsiteY2" fmla="*/ 6858000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444500"/>
            <a:ext cx="9169400" cy="6883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31900" y="1625600"/>
            <a:ext cx="76073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/>
            </a:pP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LAS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METAS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SE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ORGANIZAN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50900" y="2857500"/>
            <a:ext cx="49149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/>
            </a:pP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LAORGANIZACIÓN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787400" y="3721100"/>
            <a:ext cx="5041900" cy="149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mediante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cual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Colaboradores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177800" algn="l"/>
              </a:tabLst>
            </a:pP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Relacionan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Unos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Otros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939800" y="5219700"/>
            <a:ext cx="47498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100"/>
              </a:lnSpc>
              <a:tabLst/>
            </a:pP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Cumplir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METAS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371600" y="5867400"/>
            <a:ext cx="38862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Organización.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457200" y="45720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8000 h 6858000"/>
              <a:gd name="connsiteX2" fmla="*/ 9144000 w 9144000"/>
              <a:gd name="connsiteY2" fmla="*/ 6858000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444500"/>
            <a:ext cx="9169400" cy="6883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1574800"/>
            <a:ext cx="54102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/>
            </a:pP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LAORGANIZACIÓN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673100" y="3009900"/>
            <a:ext cx="50673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Entidad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está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638300" y="3619500"/>
            <a:ext cx="38608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Orientada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Logro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387600" y="4114800"/>
            <a:ext cx="23622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/>
            </a:pP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METAS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460500" y="4851400"/>
            <a:ext cx="41275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/>
            </a:pP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(GANAR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ALMAS)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457200" y="45720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8000 h 6858000"/>
              <a:gd name="connsiteX2" fmla="*/ 9144000 w 9144000"/>
              <a:gd name="connsiteY2" fmla="*/ 6858000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444500"/>
            <a:ext cx="9169400" cy="6883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1778000"/>
            <a:ext cx="54102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/>
            </a:pP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LAORGANIZACIÓN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003300" y="3022600"/>
            <a:ext cx="46101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/>
            </a:pP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Entidad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270000" y="3632200"/>
            <a:ext cx="40767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/>
            </a:pP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tiene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Sistema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de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044700" y="4241800"/>
            <a:ext cx="25273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/>
            </a:pP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Actividades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574800" y="4965700"/>
            <a:ext cx="34671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Deliberadamente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146300" y="5461000"/>
            <a:ext cx="23241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/>
            </a:pP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Planeadas.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457200" y="45720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8000 h 6858000"/>
              <a:gd name="connsiteX2" fmla="*/ 9144000 w 9144000"/>
              <a:gd name="connsiteY2" fmla="*/ 6858000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459991" y="3555491"/>
            <a:ext cx="3675888" cy="25908"/>
          </a:xfrm>
          <a:custGeom>
            <a:avLst/>
            <a:gdLst>
              <a:gd name="connsiteX0" fmla="*/ 0 w 3675888"/>
              <a:gd name="connsiteY0" fmla="*/ 12953 h 25908"/>
              <a:gd name="connsiteX1" fmla="*/ 3675887 w 3675888"/>
              <a:gd name="connsiteY1" fmla="*/ 12953 h 259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675888" h="25908">
                <a:moveTo>
                  <a:pt x="0" y="12953"/>
                </a:moveTo>
                <a:lnTo>
                  <a:pt x="3675887" y="12953"/>
                </a:lnTo>
              </a:path>
            </a:pathLst>
          </a:custGeom>
          <a:ln w="25400">
            <a:solidFill>
              <a:srgbClr val="0000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444500"/>
            <a:ext cx="9169400" cy="6883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1778000"/>
            <a:ext cx="54102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/>
            </a:pP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LAORGANIZACIÓN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447800" y="3048000"/>
            <a:ext cx="38354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/>
            </a:pPr>
            <a:r>
              <a:rPr lang="en-US" altLang="zh-CN" sz="3995" b="1" dirty="0" smtClean="0">
                <a:solidFill>
                  <a:srgbClr val="0000FF"/>
                </a:solidFill>
                <a:latin typeface="Segoe UI" pitchFamily="18" charset="0"/>
                <a:cs typeface="Segoe UI" pitchFamily="18" charset="0"/>
              </a:rPr>
              <a:t>Proverbios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FF"/>
                </a:solidFill>
                <a:latin typeface="Segoe UI" pitchFamily="18" charset="0"/>
                <a:cs typeface="Segoe UI" pitchFamily="18" charset="0"/>
              </a:rPr>
              <a:t>30:27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: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130300" y="3898900"/>
            <a:ext cx="43688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langostas,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876300" y="4508500"/>
            <a:ext cx="48641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tienen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rey,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salen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todas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231900" y="5118100"/>
            <a:ext cx="41529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por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CUADRILLAS;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457200" y="45720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8000 h 6858000"/>
              <a:gd name="connsiteX2" fmla="*/ 9144000 w 9144000"/>
              <a:gd name="connsiteY2" fmla="*/ 6858000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901951" y="3226307"/>
            <a:ext cx="2423160" cy="19812"/>
          </a:xfrm>
          <a:custGeom>
            <a:avLst/>
            <a:gdLst>
              <a:gd name="connsiteX0" fmla="*/ 0 w 2423160"/>
              <a:gd name="connsiteY0" fmla="*/ 9906 h 19812"/>
              <a:gd name="connsiteX1" fmla="*/ 2423160 w 2423160"/>
              <a:gd name="connsiteY1" fmla="*/ 9906 h 198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23160" h="19812">
                <a:moveTo>
                  <a:pt x="0" y="9906"/>
                </a:moveTo>
                <a:lnTo>
                  <a:pt x="2423160" y="9906"/>
                </a:lnTo>
              </a:path>
            </a:pathLst>
          </a:custGeom>
          <a:ln w="12700">
            <a:solidFill>
              <a:srgbClr val="0000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2197607" y="6155435"/>
            <a:ext cx="1764792" cy="25908"/>
          </a:xfrm>
          <a:custGeom>
            <a:avLst/>
            <a:gdLst>
              <a:gd name="connsiteX0" fmla="*/ 0 w 1764792"/>
              <a:gd name="connsiteY0" fmla="*/ 12954 h 25908"/>
              <a:gd name="connsiteX1" fmla="*/ 1764792 w 1764792"/>
              <a:gd name="connsiteY1" fmla="*/ 12954 h 259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64792" h="25908">
                <a:moveTo>
                  <a:pt x="0" y="12954"/>
                </a:moveTo>
                <a:lnTo>
                  <a:pt x="1764792" y="12954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444500"/>
            <a:ext cx="9169400" cy="6883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1778000"/>
            <a:ext cx="54102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/>
            </a:pP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LAORGANIZACIÓN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892300" y="2819400"/>
            <a:ext cx="25527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3203" b="1" dirty="0" smtClean="0">
                <a:solidFill>
                  <a:srgbClr val="0000FF"/>
                </a:solidFill>
                <a:latin typeface="Segoe UI" pitchFamily="18" charset="0"/>
                <a:cs typeface="Segoe UI" pitchFamily="18" charset="0"/>
              </a:rPr>
              <a:t>Cantares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FF"/>
                </a:solidFill>
                <a:latin typeface="Segoe UI" pitchFamily="18" charset="0"/>
                <a:cs typeface="Segoe UI" pitchFamily="18" charset="0"/>
              </a:rPr>
              <a:t>6:10</a:t>
            </a:r>
            <a:r>
              <a:rPr lang="en-US" altLang="zh-CN" sz="3203" b="1" dirty="0" smtClean="0">
                <a:solidFill>
                  <a:srgbClr val="898989"/>
                </a:solidFill>
                <a:latin typeface="Segoe UI" pitchFamily="18" charset="0"/>
                <a:cs typeface="Segoe UI" pitchFamily="18" charset="0"/>
              </a:rPr>
              <a:t>: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800100" y="3632200"/>
            <a:ext cx="4737100" cy="215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152400" algn="l"/>
                <a:tab pos="254000" algn="l"/>
                <a:tab pos="368300" algn="l"/>
                <a:tab pos="419100" algn="l"/>
              </a:tabLst>
            </a:pPr>
            <a:r>
              <a:rPr lang="en-US" altLang="zh-CN" dirty="0" smtClean="0"/>
              <a:t>				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¿Quién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ésta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</a:t>
            </a:r>
          </a:p>
          <a:p>
            <a:pPr>
              <a:lnSpc>
                <a:spcPts val="3400"/>
              </a:lnSpc>
              <a:tabLst>
                <a:tab pos="152400" algn="l"/>
                <a:tab pos="254000" algn="l"/>
                <a:tab pos="368300" algn="l"/>
                <a:tab pos="419100" algn="l"/>
              </a:tabLst>
            </a:pPr>
            <a:r>
              <a:rPr lang="en-US" altLang="zh-CN" dirty="0" smtClean="0"/>
              <a:t>			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muestra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alba,</a:t>
            </a:r>
          </a:p>
          <a:p>
            <a:pPr>
              <a:lnSpc>
                <a:spcPts val="3400"/>
              </a:lnSpc>
              <a:tabLst>
                <a:tab pos="152400" algn="l"/>
                <a:tab pos="254000" algn="l"/>
                <a:tab pos="368300" algn="l"/>
                <a:tab pos="419100" algn="l"/>
              </a:tabLst>
            </a:pPr>
            <a:r>
              <a:rPr lang="en-US" altLang="zh-CN" dirty="0" smtClean="0"/>
              <a:t>		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Hermosa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luna,</a:t>
            </a:r>
          </a:p>
          <a:p>
            <a:pPr>
              <a:lnSpc>
                <a:spcPts val="3400"/>
              </a:lnSpc>
              <a:tabLst>
                <a:tab pos="152400" algn="l"/>
                <a:tab pos="254000" algn="l"/>
                <a:tab pos="368300" algn="l"/>
                <a:tab pos="419100" algn="l"/>
              </a:tabLst>
            </a:pPr>
            <a:r>
              <a:rPr lang="en-US" altLang="zh-CN" dirty="0" smtClean="0"/>
              <a:t>	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Esclarecida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sol,</a:t>
            </a:r>
          </a:p>
          <a:p>
            <a:pPr>
              <a:lnSpc>
                <a:spcPts val="3400"/>
              </a:lnSpc>
              <a:tabLst>
                <a:tab pos="152400" algn="l"/>
                <a:tab pos="254000" algn="l"/>
                <a:tab pos="368300" algn="l"/>
                <a:tab pos="419100" algn="l"/>
              </a:tabLst>
            </a:pP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Imponente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ejércitos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184400" y="5765800"/>
            <a:ext cx="19558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orden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457200" y="45720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8000 h 6858000"/>
              <a:gd name="connsiteX2" fmla="*/ 9144000 w 9144000"/>
              <a:gd name="connsiteY2" fmla="*/ 6858000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444500"/>
            <a:ext cx="9169400" cy="6883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03300" y="1803400"/>
            <a:ext cx="80391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/>
            </a:pP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LO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QUE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EVALÚAS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FUNCIONA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457200" y="45720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8000 h 6858000"/>
              <a:gd name="connsiteX2" fmla="*/ 9144000 w 9144000"/>
              <a:gd name="connsiteY2" fmla="*/ 6858000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245108" y="3970020"/>
            <a:ext cx="2350007" cy="22859"/>
          </a:xfrm>
          <a:custGeom>
            <a:avLst/>
            <a:gdLst>
              <a:gd name="connsiteX0" fmla="*/ 0 w 2350007"/>
              <a:gd name="connsiteY0" fmla="*/ 11429 h 22859"/>
              <a:gd name="connsiteX1" fmla="*/ 2350007 w 2350007"/>
              <a:gd name="connsiteY1" fmla="*/ 11429 h 228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350007" h="22859">
                <a:moveTo>
                  <a:pt x="0" y="11429"/>
                </a:moveTo>
                <a:lnTo>
                  <a:pt x="2350007" y="11429"/>
                </a:lnTo>
              </a:path>
            </a:pathLst>
          </a:custGeom>
          <a:ln w="12700">
            <a:solidFill>
              <a:srgbClr val="0000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444500"/>
            <a:ext cx="9169400" cy="6883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90600" y="2044700"/>
            <a:ext cx="80391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/>
            </a:pP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LO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QUE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EVALÚAS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FUNCIONA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231900" y="3517900"/>
            <a:ext cx="75692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100"/>
              </a:lnSpc>
              <a:tabLst/>
            </a:pPr>
            <a:r>
              <a:rPr lang="en-US" altLang="zh-CN" sz="3599" b="1" dirty="0" smtClean="0">
                <a:solidFill>
                  <a:srgbClr val="0000FF"/>
                </a:solidFill>
                <a:latin typeface="Segoe UI" pitchFamily="18" charset="0"/>
                <a:cs typeface="Segoe UI" pitchFamily="18" charset="0"/>
              </a:rPr>
              <a:t>Lucas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FF"/>
                </a:solidFill>
                <a:latin typeface="Segoe UI" pitchFamily="18" charset="0"/>
                <a:cs typeface="Segoe UI" pitchFamily="18" charset="0"/>
              </a:rPr>
              <a:t>14:28</a:t>
            </a:r>
            <a:r>
              <a:rPr lang="en-US" altLang="zh-CN" sz="3599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: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Porque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¿quién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vosotros,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295400" y="4165600"/>
            <a:ext cx="74422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queriendo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edificar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torre,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sienta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422400" y="4610100"/>
            <a:ext cx="71882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100"/>
              </a:lnSpc>
              <a:tabLst/>
            </a:pP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primero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CALCULA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gastos,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ver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587500" y="5270500"/>
            <a:ext cx="68707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tiene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necesita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acabarla?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457200" y="45720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8000 h 6858000"/>
              <a:gd name="connsiteX2" fmla="*/ 9144000 w 9144000"/>
              <a:gd name="connsiteY2" fmla="*/ 6858000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444500"/>
            <a:ext cx="9169400" cy="6883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16000" y="1892300"/>
            <a:ext cx="80391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/>
            </a:pP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LO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QUE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EVALÚAS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FUNCIONA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810000" y="3200400"/>
            <a:ext cx="24257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32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LUCAS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14:29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320800" y="3937000"/>
            <a:ext cx="73914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sea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después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haya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puesto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536700" y="4572000"/>
            <a:ext cx="6959600" cy="1066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                <a:tab pos="139700" algn="l"/>
              </a:tabLst>
            </a:pPr>
            <a:r>
              <a:rPr lang="en-US" altLang="zh-CN" dirty="0" smtClean="0"/>
              <a:t>	</a:t>
            </a: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cimiento,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pueda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acabarla,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                <a:tab pos="139700" algn="l"/>
              </a:tabLst>
            </a:pP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todos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vean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comiencen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276600" y="5765800"/>
            <a:ext cx="34925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hacer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burla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él,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457200" y="45720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8000 h 6858000"/>
              <a:gd name="connsiteX2" fmla="*/ 9144000 w 9144000"/>
              <a:gd name="connsiteY2" fmla="*/ 6858000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444500"/>
            <a:ext cx="9169400" cy="6883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62100" y="1943100"/>
            <a:ext cx="69088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/>
            </a:pP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“QUERIENDO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EDIFICAR”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743200" y="3162300"/>
            <a:ext cx="4584700" cy="48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/>
            </a:pPr>
            <a:r>
              <a:rPr lang="en-US" altLang="zh-CN" sz="33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SIGNIFICADO:</a:t>
            </a:r>
            <a:r>
              <a:rPr lang="en-US" altLang="zh-CN" sz="33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edificar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50900" y="3784600"/>
            <a:ext cx="8369300" cy="48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/>
            </a:pPr>
            <a:r>
              <a:rPr lang="en-US" altLang="zh-CN" sz="33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1</a:t>
            </a:r>
            <a:r>
              <a:rPr lang="en-US" altLang="zh-CN" sz="33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realizar</a:t>
            </a:r>
            <a:r>
              <a:rPr lang="en-US" altLang="zh-CN" sz="33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altLang="zh-CN" sz="33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construcción;</a:t>
            </a:r>
            <a:r>
              <a:rPr lang="en-US" altLang="zh-CN" sz="33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edificar</a:t>
            </a:r>
            <a:r>
              <a:rPr lang="en-US" altLang="zh-CN" sz="33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altLang="zh-CN" sz="33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muralla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562100" y="4432300"/>
            <a:ext cx="6946900" cy="1104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>
                <a:tab pos="165100" algn="l"/>
              </a:tabLst>
            </a:pPr>
            <a:r>
              <a:rPr lang="en-US" altLang="zh-CN" dirty="0" smtClean="0"/>
              <a:t>	</a:t>
            </a:r>
            <a:r>
              <a:rPr lang="en-US" altLang="zh-CN" sz="33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2</a:t>
            </a:r>
            <a:r>
              <a:rPr lang="en-US" altLang="zh-CN" sz="33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construir</a:t>
            </a:r>
            <a:r>
              <a:rPr lang="en-US" altLang="zh-CN" sz="33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altLang="zh-CN" sz="33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organización</a:t>
            </a:r>
            <a:r>
              <a:rPr lang="en-US" altLang="zh-CN" sz="33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sz="33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entidad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800"/>
              </a:lnSpc>
              <a:tabLst>
                <a:tab pos="165100" algn="l"/>
              </a:tabLst>
            </a:pPr>
            <a:r>
              <a:rPr lang="en-US" altLang="zh-CN" sz="33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3</a:t>
            </a:r>
            <a:r>
              <a:rPr lang="en-US" altLang="zh-CN" sz="33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incitar</a:t>
            </a:r>
            <a:r>
              <a:rPr lang="en-US" altLang="zh-CN" sz="33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33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alguien</a:t>
            </a:r>
            <a:r>
              <a:rPr lang="en-US" altLang="zh-CN" sz="33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33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obrar</a:t>
            </a:r>
            <a:r>
              <a:rPr lang="en-US" altLang="zh-CN" sz="33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bien;</a:t>
            </a:r>
            <a:r>
              <a:rPr lang="en-US" altLang="zh-CN" sz="33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edificar: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064000" y="5753100"/>
            <a:ext cx="19558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33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33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33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iglesia.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457200" y="45720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8000 h 6858000"/>
              <a:gd name="connsiteX2" fmla="*/ 9144000 w 9144000"/>
              <a:gd name="connsiteY2" fmla="*/ 6858000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444500"/>
            <a:ext cx="9169400" cy="6883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35100" y="2019300"/>
            <a:ext cx="7175500" cy="118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>
                <a:tab pos="279400" algn="l"/>
              </a:tabLst>
            </a:pP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…...“NO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SIENTAPRIMERO</a:t>
            </a:r>
          </a:p>
          <a:p>
            <a:pPr>
              <a:lnSpc>
                <a:spcPts val="47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Y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CALCULA”….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Lucas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14:28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295400" y="4013200"/>
            <a:ext cx="7454900" cy="1295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>
                <a:tab pos="25400" algn="l"/>
              </a:tabLst>
            </a:pPr>
            <a:r>
              <a:rPr lang="en-US" altLang="zh-CN" dirty="0" smtClean="0"/>
              <a:t>	</a:t>
            </a: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SI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NO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SE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SABEADÓNDE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SE</a:t>
            </a:r>
          </a:p>
          <a:p>
            <a:pPr>
              <a:lnSpc>
                <a:spcPts val="5200"/>
              </a:lnSpc>
              <a:tabLst>
                <a:tab pos="25400" algn="l"/>
              </a:tabLst>
            </a:pP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VANO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SE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LLEGAANINGÚN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140200" y="5334000"/>
            <a:ext cx="17526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/>
            </a:pP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LADO.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457200" y="45720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8000 h 6858000"/>
              <a:gd name="connsiteX2" fmla="*/ 9144000 w 9144000"/>
              <a:gd name="connsiteY2" fmla="*/ 6858000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2799588" y="4684776"/>
            <a:ext cx="3331464" cy="22859"/>
          </a:xfrm>
          <a:custGeom>
            <a:avLst/>
            <a:gdLst>
              <a:gd name="connsiteX0" fmla="*/ 0 w 3331464"/>
              <a:gd name="connsiteY0" fmla="*/ 11429 h 22859"/>
              <a:gd name="connsiteX1" fmla="*/ 3331464 w 3331464"/>
              <a:gd name="connsiteY1" fmla="*/ 11429 h 228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331464" h="22859">
                <a:moveTo>
                  <a:pt x="0" y="11429"/>
                </a:moveTo>
                <a:lnTo>
                  <a:pt x="3331464" y="11429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444500"/>
            <a:ext cx="9169400" cy="6883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35100" y="2019300"/>
            <a:ext cx="7175500" cy="1168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>
                <a:tab pos="279400" algn="l"/>
              </a:tabLst>
            </a:pP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…...“NO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SIENTAPRIMERO</a:t>
            </a:r>
          </a:p>
          <a:p>
            <a:pPr>
              <a:lnSpc>
                <a:spcPts val="47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Y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CALCULA”….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Lucas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14:28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467100" y="3733800"/>
            <a:ext cx="31496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3203" b="1" u="sng" dirty="0" smtClean="0">
                <a:solidFill>
                  <a:srgbClr val="0000FF"/>
                </a:solidFill>
                <a:latin typeface="Segoe UI" pitchFamily="18" charset="0"/>
                <a:cs typeface="Segoe UI" pitchFamily="18" charset="0"/>
              </a:rPr>
              <a:t>Proverbios 11:14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: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460500" y="4229100"/>
            <a:ext cx="72390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100"/>
              </a:lnSpc>
              <a:tabLst/>
            </a:pP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Donde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no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hay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dirección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sabia,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caerá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330700" y="4775200"/>
            <a:ext cx="13589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pueblo;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612900" y="5207000"/>
            <a:ext cx="67945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multitud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consejeros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hay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4076700" y="5651500"/>
            <a:ext cx="18796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seguridad.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457200" y="45720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8000 h 6858000"/>
              <a:gd name="connsiteX2" fmla="*/ 9144000 w 9144000"/>
              <a:gd name="connsiteY2" fmla="*/ 6858000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444500"/>
            <a:ext cx="9169400" cy="6883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04900" y="2095500"/>
            <a:ext cx="7708900" cy="1295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/>
            </a:pP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LAS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METAS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DETERMINANA</a:t>
            </a:r>
          </a:p>
          <a:p>
            <a:pPr>
              <a:lnSpc>
                <a:spcPts val="5200"/>
              </a:lnSpc>
              <a:tabLst/>
            </a:pP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DÓNDE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SE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QUIERE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LLEGAR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079500" y="4368800"/>
            <a:ext cx="79629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Logro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Organización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Mide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714500" y="4864100"/>
            <a:ext cx="66929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/>
            </a:pP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Términos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del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LOGRO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sus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127500" y="5473700"/>
            <a:ext cx="18796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/>
            </a:pPr>
            <a:r>
              <a:rPr lang="en-US" altLang="zh-CN" sz="3995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METAS</a:t>
            </a: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457200" y="45720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8000 h 6858000"/>
              <a:gd name="connsiteX2" fmla="*/ 9144000 w 9144000"/>
              <a:gd name="connsiteY2" fmla="*/ 6858000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444500"/>
            <a:ext cx="9169400" cy="6883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04900" y="1714500"/>
            <a:ext cx="7708900" cy="1295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/>
            </a:pP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LAS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METAS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DETERMINANA</a:t>
            </a:r>
          </a:p>
          <a:p>
            <a:pPr>
              <a:lnSpc>
                <a:spcPts val="5200"/>
              </a:lnSpc>
              <a:tabLst/>
            </a:pP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DÓNDE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SE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QUIERE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LLEGAR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079500" y="3454400"/>
            <a:ext cx="40767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100"/>
              </a:lnSpc>
              <a:tabLst/>
            </a:pP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Organización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Sin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866900" y="4000500"/>
            <a:ext cx="24765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100"/>
              </a:lnSpc>
              <a:tabLst/>
            </a:pPr>
            <a:r>
              <a:rPr lang="en-US" altLang="zh-CN" sz="3599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Metas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NO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663700" y="4660900"/>
            <a:ext cx="29083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Organización…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679700" y="5207000"/>
            <a:ext cx="8636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/>
            </a:pPr>
            <a:r>
              <a:rPr lang="en-US" altLang="zh-CN" sz="3599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Sino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812800" y="5753100"/>
            <a:ext cx="45974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/>
            </a:pPr>
            <a:r>
              <a:rPr lang="en-US" altLang="zh-CN" sz="3599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DESORGANIZACIÓN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294</Words>
  <Application>Microsoft Office PowerPoint</Application>
  <PresentationFormat>Personalizado</PresentationFormat>
  <Paragraphs>92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Carlos</dc:creator>
  <cp:lastModifiedBy>Carlos</cp:lastModifiedBy>
  <cp:revision>4</cp:revision>
  <dcterms:created xsi:type="dcterms:W3CDTF">2006-08-16T00:00:00Z</dcterms:created>
  <dcterms:modified xsi:type="dcterms:W3CDTF">2015-02-11T04:38:44Z</dcterms:modified>
</cp:coreProperties>
</file>